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4C71EC6-210F-42DE-9C53-41977AD35B3D}" type="datetimeFigureOut">
              <a:rPr lang="ru-RU" smtClean="0"/>
              <a:t>01.03.2020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556792"/>
            <a:ext cx="82296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Far-fetched </a:t>
            </a:r>
            <a:br>
              <a:rPr lang="en-US" b="1" dirty="0" smtClean="0"/>
            </a:br>
            <a:r>
              <a:rPr lang="en-US" b="1" dirty="0" smtClean="0"/>
              <a:t>or</a:t>
            </a:r>
            <a:br>
              <a:rPr lang="en-US" b="1" dirty="0" smtClean="0"/>
            </a:br>
            <a:r>
              <a:rPr lang="en-US" b="1" dirty="0" smtClean="0"/>
              <a:t> feasible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677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You'll fly in planes that are literally </a:t>
            </a:r>
            <a:r>
              <a:rPr lang="en-US" i="1" dirty="0"/>
              <a:t>all </a:t>
            </a:r>
            <a:r>
              <a:rPr lang="en-US" dirty="0"/>
              <a:t>window.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4796" y="1600200"/>
            <a:ext cx="561440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87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We'll have interplanetary Internet.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0" y="1600200"/>
            <a:ext cx="597408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3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Driving yourself will be </a:t>
            </a:r>
            <a:r>
              <a:rPr lang="en-US" dirty="0" smtClean="0"/>
              <a:t>considered </a:t>
            </a:r>
            <a:r>
              <a:rPr lang="en-US" dirty="0"/>
              <a:t>unsafe.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13" y="1600200"/>
            <a:ext cx="560617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57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asteroid "might" destroy us in 862 years.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3017" y="1600200"/>
            <a:ext cx="559796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3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You'll be able to smell your favorite TV shows.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8913" y="1600200"/>
            <a:ext cx="560617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89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You'll communicate with dead relatives via virtual reality.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5875" y="1600200"/>
            <a:ext cx="57322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0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Your kitchen will restock itself.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7085" y="1600200"/>
            <a:ext cx="546983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2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You'll check email with your contact lenses.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149" y="1600200"/>
            <a:ext cx="6049701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21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We'll be communicating with thoughts.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3017" y="1600200"/>
            <a:ext cx="559796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7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Your every move will be monitored by dust spies.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 descr="Spying Predictions About the Futur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7" y="1600200"/>
            <a:ext cx="5597966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69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We'll have dinosaur zoos with real woolly mammoths.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7304" y="1600200"/>
            <a:ext cx="646939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8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Artificial intelligence will replace artists.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004" y="1600200"/>
            <a:ext cx="6851991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8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Pills will be able to detect cancer.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8913" y="1600200"/>
            <a:ext cx="560617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48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TM01859862[[fn=Поп-музыка]]</Template>
  <TotalTime>125</TotalTime>
  <Words>100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Urban Pop</vt:lpstr>
      <vt:lpstr>Far-fetched  or  feasible</vt:lpstr>
      <vt:lpstr>You'll communicate with dead relatives via virtual reality.</vt:lpstr>
      <vt:lpstr>Your kitchen will restock itself.</vt:lpstr>
      <vt:lpstr>You'll check email with your contact lenses.</vt:lpstr>
      <vt:lpstr>We'll be communicating with thoughts.</vt:lpstr>
      <vt:lpstr>Your every move will be monitored by dust spies. </vt:lpstr>
      <vt:lpstr>We'll have dinosaur zoos with real woolly mammoths.</vt:lpstr>
      <vt:lpstr>Artificial intelligence will replace artists.</vt:lpstr>
      <vt:lpstr>Pills will be able to detect cancer.</vt:lpstr>
      <vt:lpstr>You'll fly in planes that are literally all window.</vt:lpstr>
      <vt:lpstr>We'll have interplanetary Internet.</vt:lpstr>
      <vt:lpstr>Driving yourself will be considered unsafe.</vt:lpstr>
      <vt:lpstr>An asteroid "might" destroy us in 862 years.</vt:lpstr>
      <vt:lpstr>You'll be able to smell your favorite TV shows.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Far-fetched or feasible</dc:title>
  <dc:creator>Alex</dc:creator>
  <cp:lastModifiedBy>Alex</cp:lastModifiedBy>
  <cp:revision>5</cp:revision>
  <dcterms:created xsi:type="dcterms:W3CDTF">2020-03-01T14:38:09Z</dcterms:created>
  <dcterms:modified xsi:type="dcterms:W3CDTF">2020-03-01T16:59:32Z</dcterms:modified>
</cp:coreProperties>
</file>