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62" r:id="rId6"/>
    <p:sldId id="263" r:id="rId7"/>
    <p:sldId id="266" r:id="rId8"/>
    <p:sldId id="268" r:id="rId9"/>
    <p:sldId id="276" r:id="rId10"/>
    <p:sldId id="271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CC66FF"/>
    <a:srgbClr val="66FFFF"/>
    <a:srgbClr val="00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54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19CD-A8B3-4FA1-AB7E-9475D3792B4B}" type="datetimeFigureOut">
              <a:rPr lang="es-ES" smtClean="0"/>
              <a:t>10/09/2020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7AB9-BA98-4D38-A2AA-483BCE22A987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19CD-A8B3-4FA1-AB7E-9475D3792B4B}" type="datetimeFigureOut">
              <a:rPr lang="es-ES" smtClean="0"/>
              <a:t>10/09/2020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7AB9-BA98-4D38-A2AA-483BCE22A987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19CD-A8B3-4FA1-AB7E-9475D3792B4B}" type="datetimeFigureOut">
              <a:rPr lang="es-ES" smtClean="0"/>
              <a:t>10/09/2020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7AB9-BA98-4D38-A2AA-483BCE22A987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19CD-A8B3-4FA1-AB7E-9475D3792B4B}" type="datetimeFigureOut">
              <a:rPr lang="es-ES" smtClean="0"/>
              <a:t>10/09/2020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7AB9-BA98-4D38-A2AA-483BCE22A987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19CD-A8B3-4FA1-AB7E-9475D3792B4B}" type="datetimeFigureOut">
              <a:rPr lang="es-ES" smtClean="0"/>
              <a:t>10/09/2020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7AB9-BA98-4D38-A2AA-483BCE22A987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19CD-A8B3-4FA1-AB7E-9475D3792B4B}" type="datetimeFigureOut">
              <a:rPr lang="es-ES" smtClean="0"/>
              <a:t>10/09/2020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7AB9-BA98-4D38-A2AA-483BCE22A987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19CD-A8B3-4FA1-AB7E-9475D3792B4B}" type="datetimeFigureOut">
              <a:rPr lang="es-ES" smtClean="0"/>
              <a:t>10/09/2020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7AB9-BA98-4D38-A2AA-483BCE22A987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19CD-A8B3-4FA1-AB7E-9475D3792B4B}" type="datetimeFigureOut">
              <a:rPr lang="es-ES" smtClean="0"/>
              <a:t>10/09/2020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7AB9-BA98-4D38-A2AA-483BCE22A987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19CD-A8B3-4FA1-AB7E-9475D3792B4B}" type="datetimeFigureOut">
              <a:rPr lang="es-ES" smtClean="0"/>
              <a:t>10/09/2020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7AB9-BA98-4D38-A2AA-483BCE22A987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19CD-A8B3-4FA1-AB7E-9475D3792B4B}" type="datetimeFigureOut">
              <a:rPr lang="es-ES" smtClean="0"/>
              <a:t>10/09/2020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7AB9-BA98-4D38-A2AA-483BCE22A987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19CD-A8B3-4FA1-AB7E-9475D3792B4B}" type="datetimeFigureOut">
              <a:rPr lang="es-ES" smtClean="0"/>
              <a:t>10/09/2020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7AB9-BA98-4D38-A2AA-483BCE22A987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919CD-A8B3-4FA1-AB7E-9475D3792B4B}" type="datetimeFigureOut">
              <a:rPr lang="es-ES" smtClean="0"/>
              <a:t>10/09/2020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A7AB9-BA98-4D38-A2AA-483BCE22A987}" type="slidenum">
              <a:rPr lang="es-ES" smtClean="0"/>
              <a:t>‹#›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0.wav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4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5.wav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6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7.wav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8.wav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9.wav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" descr="http://www.thevectorart.com/wp-content/uploads/2011/07/Blue-Abstract-Vector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" y="-27384"/>
            <a:ext cx="91429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5" descr="http://serv-iut.univ-brest.fr/photos/Transport_Logistiq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0038"/>
            <a:ext cx="9144000" cy="421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3 Grupo"/>
          <p:cNvGrpSpPr/>
          <p:nvPr/>
        </p:nvGrpSpPr>
        <p:grpSpPr>
          <a:xfrm rot="20593201">
            <a:off x="2550087" y="669840"/>
            <a:ext cx="4044892" cy="5519802"/>
            <a:chOff x="3188551" y="738137"/>
            <a:chExt cx="4044892" cy="551980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5 Rectángulo redondeado"/>
            <p:cNvSpPr/>
            <p:nvPr/>
          </p:nvSpPr>
          <p:spPr>
            <a:xfrm>
              <a:off x="3542884" y="738137"/>
              <a:ext cx="3690559" cy="5519802"/>
            </a:xfrm>
            <a:prstGeom prst="roundRect">
              <a:avLst>
                <a:gd name="adj" fmla="val 8440"/>
              </a:avLst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11 Elipse"/>
            <p:cNvSpPr/>
            <p:nvPr/>
          </p:nvSpPr>
          <p:spPr>
            <a:xfrm>
              <a:off x="3720051" y="1317299"/>
              <a:ext cx="177167" cy="145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8 Arco de bloque"/>
            <p:cNvSpPr/>
            <p:nvPr/>
          </p:nvSpPr>
          <p:spPr>
            <a:xfrm>
              <a:off x="3188551" y="1123334"/>
              <a:ext cx="649612" cy="581895"/>
            </a:xfrm>
            <a:prstGeom prst="blockArc">
              <a:avLst>
                <a:gd name="adj1" fmla="val 5256242"/>
                <a:gd name="adj2" fmla="val 21489458"/>
                <a:gd name="adj3" fmla="val 10338"/>
              </a:avLst>
            </a:prstGeom>
            <a:gradFill flip="none" rotWithShape="1">
              <a:gsLst>
                <a:gs pos="0">
                  <a:schemeClr val="tx1">
                    <a:lumMod val="85000"/>
                    <a:shade val="30000"/>
                    <a:satMod val="115000"/>
                  </a:schemeClr>
                </a:gs>
                <a:gs pos="50000">
                  <a:schemeClr val="tx1">
                    <a:lumMod val="85000"/>
                    <a:shade val="67500"/>
                    <a:satMod val="115000"/>
                  </a:schemeClr>
                </a:gs>
                <a:gs pos="100000">
                  <a:schemeClr val="tx1">
                    <a:lumMod val="8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6" name="15 Elipse"/>
            <p:cNvSpPr/>
            <p:nvPr/>
          </p:nvSpPr>
          <p:spPr>
            <a:xfrm>
              <a:off x="3720051" y="1782815"/>
              <a:ext cx="177167" cy="145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16 Arco de bloque"/>
            <p:cNvSpPr/>
            <p:nvPr/>
          </p:nvSpPr>
          <p:spPr>
            <a:xfrm>
              <a:off x="3188551" y="1588850"/>
              <a:ext cx="649612" cy="581895"/>
            </a:xfrm>
            <a:prstGeom prst="blockArc">
              <a:avLst>
                <a:gd name="adj1" fmla="val 5064378"/>
                <a:gd name="adj2" fmla="val 21489458"/>
                <a:gd name="adj3" fmla="val 10338"/>
              </a:avLst>
            </a:prstGeom>
            <a:gradFill flip="none" rotWithShape="1">
              <a:gsLst>
                <a:gs pos="0">
                  <a:schemeClr val="tx1">
                    <a:lumMod val="85000"/>
                    <a:shade val="30000"/>
                    <a:satMod val="115000"/>
                  </a:schemeClr>
                </a:gs>
                <a:gs pos="50000">
                  <a:schemeClr val="tx1">
                    <a:lumMod val="85000"/>
                    <a:shade val="67500"/>
                    <a:satMod val="115000"/>
                  </a:schemeClr>
                </a:gs>
                <a:gs pos="100000">
                  <a:schemeClr val="tx1">
                    <a:lumMod val="8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20" name="19 Elipse"/>
            <p:cNvSpPr/>
            <p:nvPr/>
          </p:nvSpPr>
          <p:spPr>
            <a:xfrm>
              <a:off x="3720051" y="2248331"/>
              <a:ext cx="177167" cy="145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20 Arco de bloque"/>
            <p:cNvSpPr/>
            <p:nvPr/>
          </p:nvSpPr>
          <p:spPr>
            <a:xfrm>
              <a:off x="3188551" y="2054366"/>
              <a:ext cx="649612" cy="581895"/>
            </a:xfrm>
            <a:prstGeom prst="blockArc">
              <a:avLst>
                <a:gd name="adj1" fmla="val 5119518"/>
                <a:gd name="adj2" fmla="val 21489458"/>
                <a:gd name="adj3" fmla="val 10338"/>
              </a:avLst>
            </a:prstGeom>
            <a:gradFill flip="none" rotWithShape="1">
              <a:gsLst>
                <a:gs pos="0">
                  <a:schemeClr val="tx1">
                    <a:lumMod val="85000"/>
                    <a:shade val="30000"/>
                    <a:satMod val="115000"/>
                  </a:schemeClr>
                </a:gs>
                <a:gs pos="50000">
                  <a:schemeClr val="tx1">
                    <a:lumMod val="85000"/>
                    <a:shade val="67500"/>
                    <a:satMod val="115000"/>
                  </a:schemeClr>
                </a:gs>
                <a:gs pos="100000">
                  <a:schemeClr val="tx1">
                    <a:lumMod val="8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24" name="23 Elipse"/>
            <p:cNvSpPr/>
            <p:nvPr/>
          </p:nvSpPr>
          <p:spPr>
            <a:xfrm>
              <a:off x="3720051" y="2713847"/>
              <a:ext cx="177167" cy="145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24 Arco de bloque"/>
            <p:cNvSpPr/>
            <p:nvPr/>
          </p:nvSpPr>
          <p:spPr>
            <a:xfrm>
              <a:off x="3188551" y="2519882"/>
              <a:ext cx="649612" cy="581895"/>
            </a:xfrm>
            <a:prstGeom prst="blockArc">
              <a:avLst>
                <a:gd name="adj1" fmla="val 4964338"/>
                <a:gd name="adj2" fmla="val 21489458"/>
                <a:gd name="adj3" fmla="val 10338"/>
              </a:avLst>
            </a:prstGeom>
            <a:gradFill flip="none" rotWithShape="1">
              <a:gsLst>
                <a:gs pos="0">
                  <a:schemeClr val="tx1">
                    <a:lumMod val="85000"/>
                    <a:shade val="30000"/>
                    <a:satMod val="115000"/>
                  </a:schemeClr>
                </a:gs>
                <a:gs pos="50000">
                  <a:schemeClr val="tx1">
                    <a:lumMod val="85000"/>
                    <a:shade val="67500"/>
                    <a:satMod val="115000"/>
                  </a:schemeClr>
                </a:gs>
                <a:gs pos="100000">
                  <a:schemeClr val="tx1">
                    <a:lumMod val="8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28" name="27 Elipse"/>
            <p:cNvSpPr/>
            <p:nvPr/>
          </p:nvSpPr>
          <p:spPr>
            <a:xfrm>
              <a:off x="3720051" y="3179362"/>
              <a:ext cx="177167" cy="145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28 Arco de bloque"/>
            <p:cNvSpPr/>
            <p:nvPr/>
          </p:nvSpPr>
          <p:spPr>
            <a:xfrm>
              <a:off x="3188551" y="2985397"/>
              <a:ext cx="649612" cy="581895"/>
            </a:xfrm>
            <a:prstGeom prst="blockArc">
              <a:avLst>
                <a:gd name="adj1" fmla="val 5310445"/>
                <a:gd name="adj2" fmla="val 21489458"/>
                <a:gd name="adj3" fmla="val 10338"/>
              </a:avLst>
            </a:prstGeom>
            <a:gradFill flip="none" rotWithShape="1">
              <a:gsLst>
                <a:gs pos="0">
                  <a:schemeClr val="tx1">
                    <a:lumMod val="85000"/>
                    <a:shade val="30000"/>
                    <a:satMod val="115000"/>
                  </a:schemeClr>
                </a:gs>
                <a:gs pos="50000">
                  <a:schemeClr val="tx1">
                    <a:lumMod val="85000"/>
                    <a:shade val="67500"/>
                    <a:satMod val="115000"/>
                  </a:schemeClr>
                </a:gs>
                <a:gs pos="100000">
                  <a:schemeClr val="tx1">
                    <a:lumMod val="8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32" name="31 Elipse"/>
            <p:cNvSpPr/>
            <p:nvPr/>
          </p:nvSpPr>
          <p:spPr>
            <a:xfrm>
              <a:off x="3720051" y="3644878"/>
              <a:ext cx="177167" cy="145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32 Arco de bloque"/>
            <p:cNvSpPr/>
            <p:nvPr/>
          </p:nvSpPr>
          <p:spPr>
            <a:xfrm>
              <a:off x="3188551" y="3450913"/>
              <a:ext cx="649612" cy="581895"/>
            </a:xfrm>
            <a:prstGeom prst="blockArc">
              <a:avLst>
                <a:gd name="adj1" fmla="val 5199488"/>
                <a:gd name="adj2" fmla="val 21489458"/>
                <a:gd name="adj3" fmla="val 10338"/>
              </a:avLst>
            </a:prstGeom>
            <a:gradFill flip="none" rotWithShape="1">
              <a:gsLst>
                <a:gs pos="0">
                  <a:schemeClr val="tx1">
                    <a:lumMod val="85000"/>
                    <a:shade val="30000"/>
                    <a:satMod val="115000"/>
                  </a:schemeClr>
                </a:gs>
                <a:gs pos="50000">
                  <a:schemeClr val="tx1">
                    <a:lumMod val="85000"/>
                    <a:shade val="67500"/>
                    <a:satMod val="115000"/>
                  </a:schemeClr>
                </a:gs>
                <a:gs pos="100000">
                  <a:schemeClr val="tx1">
                    <a:lumMod val="8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36" name="35 Elipse"/>
            <p:cNvSpPr/>
            <p:nvPr/>
          </p:nvSpPr>
          <p:spPr>
            <a:xfrm>
              <a:off x="3720051" y="4110394"/>
              <a:ext cx="177167" cy="145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" name="36 Arco de bloque"/>
            <p:cNvSpPr/>
            <p:nvPr/>
          </p:nvSpPr>
          <p:spPr>
            <a:xfrm>
              <a:off x="3188551" y="3916429"/>
              <a:ext cx="649612" cy="581895"/>
            </a:xfrm>
            <a:prstGeom prst="blockArc">
              <a:avLst>
                <a:gd name="adj1" fmla="val 5242901"/>
                <a:gd name="adj2" fmla="val 21489458"/>
                <a:gd name="adj3" fmla="val 10338"/>
              </a:avLst>
            </a:prstGeom>
            <a:gradFill flip="none" rotWithShape="1">
              <a:gsLst>
                <a:gs pos="0">
                  <a:schemeClr val="tx1">
                    <a:lumMod val="85000"/>
                    <a:shade val="30000"/>
                    <a:satMod val="115000"/>
                  </a:schemeClr>
                </a:gs>
                <a:gs pos="50000">
                  <a:schemeClr val="tx1">
                    <a:lumMod val="85000"/>
                    <a:shade val="67500"/>
                    <a:satMod val="115000"/>
                  </a:schemeClr>
                </a:gs>
                <a:gs pos="100000">
                  <a:schemeClr val="tx1">
                    <a:lumMod val="8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40" name="39 Elipse"/>
            <p:cNvSpPr/>
            <p:nvPr/>
          </p:nvSpPr>
          <p:spPr>
            <a:xfrm>
              <a:off x="3720051" y="4575909"/>
              <a:ext cx="177167" cy="145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1" name="40 Arco de bloque"/>
            <p:cNvSpPr/>
            <p:nvPr/>
          </p:nvSpPr>
          <p:spPr>
            <a:xfrm>
              <a:off x="3188551" y="4381944"/>
              <a:ext cx="649612" cy="581895"/>
            </a:xfrm>
            <a:prstGeom prst="blockArc">
              <a:avLst>
                <a:gd name="adj1" fmla="val 5109985"/>
                <a:gd name="adj2" fmla="val 21489458"/>
                <a:gd name="adj3" fmla="val 10338"/>
              </a:avLst>
            </a:prstGeom>
            <a:gradFill flip="none" rotWithShape="1">
              <a:gsLst>
                <a:gs pos="0">
                  <a:schemeClr val="tx1">
                    <a:lumMod val="85000"/>
                    <a:shade val="30000"/>
                    <a:satMod val="115000"/>
                  </a:schemeClr>
                </a:gs>
                <a:gs pos="50000">
                  <a:schemeClr val="tx1">
                    <a:lumMod val="85000"/>
                    <a:shade val="67500"/>
                    <a:satMod val="115000"/>
                  </a:schemeClr>
                </a:gs>
                <a:gs pos="100000">
                  <a:schemeClr val="tx1">
                    <a:lumMod val="8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44" name="43 Elipse"/>
            <p:cNvSpPr/>
            <p:nvPr/>
          </p:nvSpPr>
          <p:spPr>
            <a:xfrm>
              <a:off x="3720051" y="4983236"/>
              <a:ext cx="177167" cy="145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5" name="44 Arco de bloque"/>
            <p:cNvSpPr/>
            <p:nvPr/>
          </p:nvSpPr>
          <p:spPr>
            <a:xfrm>
              <a:off x="3188551" y="4789271"/>
              <a:ext cx="649612" cy="581895"/>
            </a:xfrm>
            <a:prstGeom prst="blockArc">
              <a:avLst>
                <a:gd name="adj1" fmla="val 5191251"/>
                <a:gd name="adj2" fmla="val 21489458"/>
                <a:gd name="adj3" fmla="val 10338"/>
              </a:avLst>
            </a:prstGeom>
            <a:gradFill flip="none" rotWithShape="1">
              <a:gsLst>
                <a:gs pos="0">
                  <a:schemeClr val="tx1">
                    <a:lumMod val="85000"/>
                    <a:shade val="30000"/>
                    <a:satMod val="115000"/>
                  </a:schemeClr>
                </a:gs>
                <a:gs pos="50000">
                  <a:schemeClr val="tx1">
                    <a:lumMod val="85000"/>
                    <a:shade val="67500"/>
                    <a:satMod val="115000"/>
                  </a:schemeClr>
                </a:gs>
                <a:gs pos="100000">
                  <a:schemeClr val="tx1">
                    <a:lumMod val="8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48" name="47 Elipse"/>
            <p:cNvSpPr/>
            <p:nvPr/>
          </p:nvSpPr>
          <p:spPr>
            <a:xfrm>
              <a:off x="3720051" y="5448751"/>
              <a:ext cx="177167" cy="145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9" name="48 Arco de bloque"/>
            <p:cNvSpPr/>
            <p:nvPr/>
          </p:nvSpPr>
          <p:spPr>
            <a:xfrm>
              <a:off x="3188551" y="5254786"/>
              <a:ext cx="649612" cy="581895"/>
            </a:xfrm>
            <a:prstGeom prst="blockArc">
              <a:avLst>
                <a:gd name="adj1" fmla="val 5035758"/>
                <a:gd name="adj2" fmla="val 21489458"/>
                <a:gd name="adj3" fmla="val 10338"/>
              </a:avLst>
            </a:prstGeom>
            <a:gradFill flip="none" rotWithShape="1">
              <a:gsLst>
                <a:gs pos="0">
                  <a:schemeClr val="tx1">
                    <a:lumMod val="85000"/>
                    <a:shade val="30000"/>
                    <a:satMod val="115000"/>
                  </a:schemeClr>
                </a:gs>
                <a:gs pos="50000">
                  <a:schemeClr val="tx1">
                    <a:lumMod val="85000"/>
                    <a:shade val="67500"/>
                    <a:satMod val="115000"/>
                  </a:schemeClr>
                </a:gs>
                <a:gs pos="100000">
                  <a:schemeClr val="tx1">
                    <a:lumMod val="8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2" name="1 Flecha derecha">
            <a:hlinkClick r:id="" action="ppaction://hlinkshowjump?jump=nextslide"/>
          </p:cNvPr>
          <p:cNvSpPr/>
          <p:nvPr/>
        </p:nvSpPr>
        <p:spPr>
          <a:xfrm>
            <a:off x="5959626" y="4696924"/>
            <a:ext cx="864096" cy="72008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 rot="20595554">
            <a:off x="3074096" y="1741129"/>
            <a:ext cx="30769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GUESS </a:t>
            </a:r>
          </a:p>
          <a:p>
            <a:pPr algn="ctr"/>
            <a:r>
              <a:rPr lang="es-ES_tradnl" sz="44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THE </a:t>
            </a:r>
          </a:p>
          <a:p>
            <a:pPr algn="ctr"/>
            <a:r>
              <a:rPr lang="es-ES_tradnl" sz="44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TRANSPORT</a:t>
            </a:r>
            <a:endParaRPr lang="es-ES" sz="4400" b="1" dirty="0">
              <a:ln w="18415" cmpd="sng">
                <a:noFill/>
                <a:prstDash val="solid"/>
              </a:ln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68" name="Text Box 53"/>
          <p:cNvSpPr txBox="1">
            <a:spLocks noChangeArrowheads="1"/>
          </p:cNvSpPr>
          <p:nvPr/>
        </p:nvSpPr>
        <p:spPr bwMode="auto">
          <a:xfrm>
            <a:off x="7185022" y="6445076"/>
            <a:ext cx="18002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ts val="1125"/>
              </a:spcBef>
              <a:buClrTx/>
              <a:buFontTx/>
              <a:buNone/>
            </a:pPr>
            <a:r>
              <a:rPr lang="es-E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HERBER</a:t>
            </a:r>
          </a:p>
        </p:txBody>
      </p:sp>
      <p:pic>
        <p:nvPicPr>
          <p:cNvPr id="69" name="6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520" y="157956"/>
            <a:ext cx="996710" cy="10088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56 CuadroTexto"/>
          <p:cNvSpPr txBox="1"/>
          <p:nvPr/>
        </p:nvSpPr>
        <p:spPr>
          <a:xfrm>
            <a:off x="5904148" y="1759362"/>
            <a:ext cx="1908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truck</a:t>
            </a:r>
            <a:endParaRPr lang="es-E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6156176" y="3822139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</a:t>
            </a:r>
            <a:endParaRPr lang="es-E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5364088" y="2777152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limousine</a:t>
            </a:r>
            <a:endParaRPr lang="es-E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7596336" y="1977150"/>
            <a:ext cx="536020" cy="5157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24" r="61105" b="16291"/>
          <a:stretch/>
        </p:blipFill>
        <p:spPr bwMode="auto">
          <a:xfrm>
            <a:off x="7236296" y="4081777"/>
            <a:ext cx="720080" cy="46612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8212444" y="2934777"/>
            <a:ext cx="536020" cy="5157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64 CuadroTexto"/>
          <p:cNvSpPr txBox="1"/>
          <p:nvPr/>
        </p:nvSpPr>
        <p:spPr>
          <a:xfrm>
            <a:off x="683568" y="544522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err="1" smtClean="0">
                <a:solidFill>
                  <a:schemeClr val="bg1"/>
                </a:solidFill>
              </a:rPr>
              <a:t>What‘s</a:t>
            </a:r>
            <a:r>
              <a:rPr lang="es-ES" sz="3600" b="1" dirty="0" smtClean="0">
                <a:solidFill>
                  <a:schemeClr val="bg1"/>
                </a:solidFill>
              </a:rPr>
              <a:t> </a:t>
            </a:r>
            <a:r>
              <a:rPr lang="es-ES" sz="3600" b="1" dirty="0" err="1" smtClean="0">
                <a:solidFill>
                  <a:schemeClr val="bg1"/>
                </a:solidFill>
              </a:rPr>
              <a:t>this</a:t>
            </a:r>
            <a:r>
              <a:rPr lang="es-ES" sz="3600" b="1" dirty="0" smtClean="0">
                <a:solidFill>
                  <a:schemeClr val="bg1"/>
                </a:solidFill>
              </a:rPr>
              <a:t>?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66" name="65 CuadroTexto"/>
          <p:cNvSpPr txBox="1"/>
          <p:nvPr/>
        </p:nvSpPr>
        <p:spPr>
          <a:xfrm>
            <a:off x="5580112" y="33265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err="1" smtClean="0">
                <a:solidFill>
                  <a:schemeClr val="bg1"/>
                </a:solidFill>
              </a:rPr>
              <a:t>It‘s</a:t>
            </a:r>
            <a:r>
              <a:rPr lang="es-ES" sz="3600" b="1" dirty="0" smtClean="0">
                <a:solidFill>
                  <a:schemeClr val="bg1"/>
                </a:solidFill>
              </a:rPr>
              <a:t> a …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54" name="53 Botón de acción: Personalizar">
            <a:hlinkClick r:id="" action="ppaction://hlinkshowjump?jump=endshow" highlightClick="1"/>
          </p:cNvPr>
          <p:cNvSpPr/>
          <p:nvPr/>
        </p:nvSpPr>
        <p:spPr>
          <a:xfrm>
            <a:off x="7956376" y="6033289"/>
            <a:ext cx="864096" cy="420047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59 Rectángulo redondeado"/>
          <p:cNvSpPr/>
          <p:nvPr/>
        </p:nvSpPr>
        <p:spPr>
          <a:xfrm>
            <a:off x="323528" y="260648"/>
            <a:ext cx="3816424" cy="600067"/>
          </a:xfrm>
          <a:prstGeom prst="roundRect">
            <a:avLst>
              <a:gd name="adj" fmla="val 31186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MEANS OF TRANSPORT</a:t>
            </a:r>
            <a:endParaRPr lang="es-ES" sz="2400" b="1" dirty="0"/>
          </a:p>
        </p:txBody>
      </p:sp>
      <p:pic>
        <p:nvPicPr>
          <p:cNvPr id="114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477" b="11693"/>
          <a:stretch>
            <a:fillRect/>
          </a:stretch>
        </p:blipFill>
        <p:spPr bwMode="auto">
          <a:xfrm>
            <a:off x="297394" y="1988840"/>
            <a:ext cx="3724676" cy="259970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8477" b="1169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3465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C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55 Imagen" descr="Tranvi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484784"/>
            <a:ext cx="3661945" cy="3600400"/>
          </a:xfrm>
          <a:prstGeom prst="rect">
            <a:avLst/>
          </a:prstGeom>
        </p:spPr>
      </p:pic>
      <p:sp>
        <p:nvSpPr>
          <p:cNvPr id="57" name="56 CuadroTexto"/>
          <p:cNvSpPr txBox="1"/>
          <p:nvPr/>
        </p:nvSpPr>
        <p:spPr>
          <a:xfrm>
            <a:off x="5724128" y="1556792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</a:t>
            </a:r>
            <a:endParaRPr lang="es-ES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5724128" y="2708920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tram</a:t>
            </a:r>
            <a:endParaRPr lang="es-ES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5724128" y="3925505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</a:t>
            </a:r>
            <a:endParaRPr lang="es-ES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7668344" y="1844824"/>
            <a:ext cx="536020" cy="5157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24" r="61105" b="16291"/>
          <a:stretch/>
        </p:blipFill>
        <p:spPr bwMode="auto">
          <a:xfrm>
            <a:off x="7596336" y="3063737"/>
            <a:ext cx="720080" cy="46612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7596336" y="4221088"/>
            <a:ext cx="536020" cy="5157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63 Rectángulo redondeado"/>
          <p:cNvSpPr/>
          <p:nvPr/>
        </p:nvSpPr>
        <p:spPr>
          <a:xfrm>
            <a:off x="323528" y="260648"/>
            <a:ext cx="3816424" cy="600067"/>
          </a:xfrm>
          <a:prstGeom prst="roundRect">
            <a:avLst>
              <a:gd name="adj" fmla="val 31186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MEANS OF TRANSPORT</a:t>
            </a:r>
            <a:endParaRPr lang="es-ES" sz="2400" b="1" dirty="0"/>
          </a:p>
        </p:txBody>
      </p:sp>
      <p:sp>
        <p:nvSpPr>
          <p:cNvPr id="65" name="64 CuadroTexto"/>
          <p:cNvSpPr txBox="1"/>
          <p:nvPr/>
        </p:nvSpPr>
        <p:spPr>
          <a:xfrm>
            <a:off x="683568" y="544522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err="1" smtClean="0">
                <a:solidFill>
                  <a:schemeClr val="bg1"/>
                </a:solidFill>
              </a:rPr>
              <a:t>What‘s</a:t>
            </a:r>
            <a:r>
              <a:rPr lang="es-ES" sz="3600" b="1" dirty="0" smtClean="0">
                <a:solidFill>
                  <a:schemeClr val="bg1"/>
                </a:solidFill>
              </a:rPr>
              <a:t> </a:t>
            </a:r>
            <a:r>
              <a:rPr lang="es-ES" sz="3600" b="1" dirty="0" err="1" smtClean="0">
                <a:solidFill>
                  <a:schemeClr val="bg1"/>
                </a:solidFill>
              </a:rPr>
              <a:t>this</a:t>
            </a:r>
            <a:r>
              <a:rPr lang="es-ES" sz="3600" b="1" dirty="0" smtClean="0">
                <a:solidFill>
                  <a:schemeClr val="bg1"/>
                </a:solidFill>
              </a:rPr>
              <a:t>?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66" name="65 CuadroTexto"/>
          <p:cNvSpPr txBox="1"/>
          <p:nvPr/>
        </p:nvSpPr>
        <p:spPr>
          <a:xfrm>
            <a:off x="5580112" y="33265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err="1" smtClean="0">
                <a:solidFill>
                  <a:schemeClr val="bg1"/>
                </a:solidFill>
              </a:rPr>
              <a:t>It‘s</a:t>
            </a:r>
            <a:r>
              <a:rPr lang="es-ES" sz="3600" b="1" dirty="0" smtClean="0">
                <a:solidFill>
                  <a:schemeClr val="bg1"/>
                </a:solidFill>
              </a:rPr>
              <a:t> a …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2" name="1 Flecha derecha">
            <a:hlinkClick r:id="" action="ppaction://hlinkshowjump?jump=nextslide"/>
          </p:cNvPr>
          <p:cNvSpPr/>
          <p:nvPr/>
        </p:nvSpPr>
        <p:spPr>
          <a:xfrm>
            <a:off x="7956376" y="5805264"/>
            <a:ext cx="864096" cy="72008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71159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5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88839"/>
            <a:ext cx="3423057" cy="2786771"/>
          </a:xfrm>
          <a:prstGeom prst="rect">
            <a:avLst/>
          </a:prstGeom>
        </p:spPr>
      </p:pic>
      <p:sp>
        <p:nvSpPr>
          <p:cNvPr id="57" name="56 CuadroTexto"/>
          <p:cNvSpPr txBox="1"/>
          <p:nvPr/>
        </p:nvSpPr>
        <p:spPr>
          <a:xfrm>
            <a:off x="5292080" y="1759362"/>
            <a:ext cx="2644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bicycle</a:t>
            </a:r>
            <a:endParaRPr lang="es-E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5364088" y="3822139"/>
            <a:ext cx="2860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motorbike</a:t>
            </a:r>
            <a:endParaRPr lang="es-E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5364088" y="2777152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scooter</a:t>
            </a:r>
            <a:endParaRPr lang="es-E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7668344" y="1844824"/>
            <a:ext cx="536020" cy="5157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24" r="61105" b="16291"/>
          <a:stretch/>
        </p:blipFill>
        <p:spPr bwMode="auto">
          <a:xfrm>
            <a:off x="8172400" y="4077072"/>
            <a:ext cx="720080" cy="46612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7884368" y="2934777"/>
            <a:ext cx="536020" cy="5157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64 CuadroTexto"/>
          <p:cNvSpPr txBox="1"/>
          <p:nvPr/>
        </p:nvSpPr>
        <p:spPr>
          <a:xfrm>
            <a:off x="683568" y="544522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err="1" smtClean="0">
                <a:solidFill>
                  <a:schemeClr val="bg1"/>
                </a:solidFill>
              </a:rPr>
              <a:t>What‘s</a:t>
            </a:r>
            <a:r>
              <a:rPr lang="es-ES" sz="3600" b="1" dirty="0" smtClean="0">
                <a:solidFill>
                  <a:schemeClr val="bg1"/>
                </a:solidFill>
              </a:rPr>
              <a:t> </a:t>
            </a:r>
            <a:r>
              <a:rPr lang="es-ES" sz="3600" b="1" dirty="0" err="1" smtClean="0">
                <a:solidFill>
                  <a:schemeClr val="bg1"/>
                </a:solidFill>
              </a:rPr>
              <a:t>this</a:t>
            </a:r>
            <a:r>
              <a:rPr lang="es-ES" sz="3600" b="1" dirty="0" smtClean="0">
                <a:solidFill>
                  <a:schemeClr val="bg1"/>
                </a:solidFill>
              </a:rPr>
              <a:t>?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66" name="65 CuadroTexto"/>
          <p:cNvSpPr txBox="1"/>
          <p:nvPr/>
        </p:nvSpPr>
        <p:spPr>
          <a:xfrm>
            <a:off x="5580112" y="33265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err="1" smtClean="0">
                <a:solidFill>
                  <a:schemeClr val="bg1"/>
                </a:solidFill>
              </a:rPr>
              <a:t>It‘s</a:t>
            </a:r>
            <a:r>
              <a:rPr lang="es-ES" sz="3600" b="1" dirty="0" smtClean="0">
                <a:solidFill>
                  <a:schemeClr val="bg1"/>
                </a:solidFill>
              </a:rPr>
              <a:t> a …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54" name="53 Flecha derecha">
            <a:hlinkClick r:id="" action="ppaction://hlinkshowjump?jump=nextslide"/>
          </p:cNvPr>
          <p:cNvSpPr/>
          <p:nvPr/>
        </p:nvSpPr>
        <p:spPr>
          <a:xfrm>
            <a:off x="7956376" y="5805264"/>
            <a:ext cx="864096" cy="72008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54 Rectángulo redondeado"/>
          <p:cNvSpPr/>
          <p:nvPr/>
        </p:nvSpPr>
        <p:spPr>
          <a:xfrm>
            <a:off x="323528" y="260648"/>
            <a:ext cx="3816424" cy="600067"/>
          </a:xfrm>
          <a:prstGeom prst="roundRect">
            <a:avLst>
              <a:gd name="adj" fmla="val 31186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MEANS OF TRANSPORT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419910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5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38190"/>
            <a:ext cx="3661945" cy="1893586"/>
          </a:xfrm>
          <a:prstGeom prst="rect">
            <a:avLst/>
          </a:prstGeom>
        </p:spPr>
      </p:pic>
      <p:sp>
        <p:nvSpPr>
          <p:cNvPr id="57" name="56 CuadroTexto"/>
          <p:cNvSpPr txBox="1"/>
          <p:nvPr/>
        </p:nvSpPr>
        <p:spPr>
          <a:xfrm>
            <a:off x="5188108" y="2875583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motorhome</a:t>
            </a:r>
            <a:endParaRPr lang="es-E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5148064" y="1733907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motorboat</a:t>
            </a:r>
            <a:endParaRPr lang="es-E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5004048" y="3925505"/>
            <a:ext cx="3260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motorbike</a:t>
            </a:r>
            <a:endParaRPr lang="es-E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8284452" y="3057270"/>
            <a:ext cx="536020" cy="5157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24" r="61105" b="16291"/>
          <a:stretch/>
        </p:blipFill>
        <p:spPr bwMode="auto">
          <a:xfrm>
            <a:off x="8028384" y="1944708"/>
            <a:ext cx="720080" cy="46612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8212444" y="4149080"/>
            <a:ext cx="536020" cy="5157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64 CuadroTexto"/>
          <p:cNvSpPr txBox="1"/>
          <p:nvPr/>
        </p:nvSpPr>
        <p:spPr>
          <a:xfrm>
            <a:off x="683568" y="544522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err="1" smtClean="0">
                <a:solidFill>
                  <a:schemeClr val="bg1"/>
                </a:solidFill>
              </a:rPr>
              <a:t>What‘s</a:t>
            </a:r>
            <a:r>
              <a:rPr lang="es-ES" sz="3600" b="1" dirty="0" smtClean="0">
                <a:solidFill>
                  <a:schemeClr val="bg1"/>
                </a:solidFill>
              </a:rPr>
              <a:t> </a:t>
            </a:r>
            <a:r>
              <a:rPr lang="es-ES" sz="3600" b="1" dirty="0" err="1" smtClean="0">
                <a:solidFill>
                  <a:schemeClr val="bg1"/>
                </a:solidFill>
              </a:rPr>
              <a:t>this</a:t>
            </a:r>
            <a:r>
              <a:rPr lang="es-ES" sz="3600" b="1" dirty="0" smtClean="0">
                <a:solidFill>
                  <a:schemeClr val="bg1"/>
                </a:solidFill>
              </a:rPr>
              <a:t>?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66" name="65 CuadroTexto"/>
          <p:cNvSpPr txBox="1"/>
          <p:nvPr/>
        </p:nvSpPr>
        <p:spPr>
          <a:xfrm>
            <a:off x="5580112" y="33265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err="1" smtClean="0">
                <a:solidFill>
                  <a:schemeClr val="bg1"/>
                </a:solidFill>
              </a:rPr>
              <a:t>It‘s</a:t>
            </a:r>
            <a:r>
              <a:rPr lang="es-ES" sz="3600" b="1" dirty="0" smtClean="0">
                <a:solidFill>
                  <a:schemeClr val="bg1"/>
                </a:solidFill>
              </a:rPr>
              <a:t> a …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2" name="1 Flecha derecha">
            <a:hlinkClick r:id="" action="ppaction://hlinkshowjump?jump=nextslide"/>
          </p:cNvPr>
          <p:cNvSpPr/>
          <p:nvPr/>
        </p:nvSpPr>
        <p:spPr>
          <a:xfrm>
            <a:off x="7956376" y="5805264"/>
            <a:ext cx="864096" cy="72008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54 Rectángulo redondeado"/>
          <p:cNvSpPr/>
          <p:nvPr/>
        </p:nvSpPr>
        <p:spPr>
          <a:xfrm>
            <a:off x="323528" y="260648"/>
            <a:ext cx="3816424" cy="600067"/>
          </a:xfrm>
          <a:prstGeom prst="roundRect">
            <a:avLst>
              <a:gd name="adj" fmla="val 31186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MEANS OF TRANSPORT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1741396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torbo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56 CuadroTexto"/>
          <p:cNvSpPr txBox="1"/>
          <p:nvPr/>
        </p:nvSpPr>
        <p:spPr>
          <a:xfrm>
            <a:off x="5508104" y="1759362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rocket</a:t>
            </a:r>
            <a:endParaRPr lang="es-E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5364088" y="3822139"/>
            <a:ext cx="2860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</a:t>
            </a:r>
            <a:endParaRPr lang="es-E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5364088" y="2777152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spaceship</a:t>
            </a:r>
            <a:endParaRPr lang="es-E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8172400" y="1977150"/>
            <a:ext cx="536020" cy="5157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24" r="61105" b="16291"/>
          <a:stretch/>
        </p:blipFill>
        <p:spPr bwMode="auto">
          <a:xfrm>
            <a:off x="8172400" y="4081777"/>
            <a:ext cx="720080" cy="46612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8212444" y="2934777"/>
            <a:ext cx="536020" cy="5157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64 CuadroTexto"/>
          <p:cNvSpPr txBox="1"/>
          <p:nvPr/>
        </p:nvSpPr>
        <p:spPr>
          <a:xfrm>
            <a:off x="683568" y="544522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err="1" smtClean="0">
                <a:solidFill>
                  <a:schemeClr val="bg1"/>
                </a:solidFill>
              </a:rPr>
              <a:t>What‘s</a:t>
            </a:r>
            <a:r>
              <a:rPr lang="es-ES" sz="3600" b="1" dirty="0" smtClean="0">
                <a:solidFill>
                  <a:schemeClr val="bg1"/>
                </a:solidFill>
              </a:rPr>
              <a:t> </a:t>
            </a:r>
            <a:r>
              <a:rPr lang="es-ES" sz="3600" b="1" dirty="0" err="1" smtClean="0">
                <a:solidFill>
                  <a:schemeClr val="bg1"/>
                </a:solidFill>
              </a:rPr>
              <a:t>this</a:t>
            </a:r>
            <a:r>
              <a:rPr lang="es-ES" sz="3600" b="1" dirty="0" smtClean="0">
                <a:solidFill>
                  <a:schemeClr val="bg1"/>
                </a:solidFill>
              </a:rPr>
              <a:t>?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66" name="65 CuadroTexto"/>
          <p:cNvSpPr txBox="1"/>
          <p:nvPr/>
        </p:nvSpPr>
        <p:spPr>
          <a:xfrm>
            <a:off x="5580112" y="33265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err="1" smtClean="0">
                <a:solidFill>
                  <a:schemeClr val="bg1"/>
                </a:solidFill>
              </a:rPr>
              <a:t>It‘s</a:t>
            </a:r>
            <a:r>
              <a:rPr lang="es-ES" sz="3600" b="1" dirty="0" smtClean="0">
                <a:solidFill>
                  <a:schemeClr val="bg1"/>
                </a:solidFill>
              </a:rPr>
              <a:t> </a:t>
            </a:r>
            <a:r>
              <a:rPr lang="es-ES" sz="3600" b="1" dirty="0" err="1" smtClean="0">
                <a:solidFill>
                  <a:schemeClr val="bg1"/>
                </a:solidFill>
              </a:rPr>
              <a:t>an</a:t>
            </a:r>
            <a:r>
              <a:rPr lang="es-ES" sz="3600" b="1" dirty="0" smtClean="0">
                <a:solidFill>
                  <a:schemeClr val="bg1"/>
                </a:solidFill>
              </a:rPr>
              <a:t> …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54" name="53 Flecha derecha">
            <a:hlinkClick r:id="" action="ppaction://hlinkshowjump?jump=nextslide"/>
          </p:cNvPr>
          <p:cNvSpPr/>
          <p:nvPr/>
        </p:nvSpPr>
        <p:spPr>
          <a:xfrm>
            <a:off x="7956376" y="5805264"/>
            <a:ext cx="864096" cy="72008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5" name="Picture 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186" y="2340269"/>
            <a:ext cx="3661092" cy="1793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" name="59 Rectángulo redondeado"/>
          <p:cNvSpPr/>
          <p:nvPr/>
        </p:nvSpPr>
        <p:spPr>
          <a:xfrm>
            <a:off x="323528" y="260648"/>
            <a:ext cx="3816424" cy="600067"/>
          </a:xfrm>
          <a:prstGeom prst="roundRect">
            <a:avLst>
              <a:gd name="adj" fmla="val 31186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MEANS OF TRANSPORT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5132168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V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5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47927"/>
            <a:ext cx="3600400" cy="3350868"/>
          </a:xfrm>
          <a:prstGeom prst="rect">
            <a:avLst/>
          </a:prstGeom>
          <a:effectLst/>
        </p:spPr>
      </p:pic>
      <p:sp>
        <p:nvSpPr>
          <p:cNvPr id="57" name="56 CuadroTexto"/>
          <p:cNvSpPr txBox="1"/>
          <p:nvPr/>
        </p:nvSpPr>
        <p:spPr>
          <a:xfrm>
            <a:off x="5260116" y="1723455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motorbike</a:t>
            </a:r>
            <a:endParaRPr lang="es-E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5724128" y="2786151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bike</a:t>
            </a:r>
            <a:endParaRPr lang="es-E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5724128" y="3925505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scooter</a:t>
            </a:r>
            <a:endParaRPr lang="es-E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8356460" y="1905142"/>
            <a:ext cx="536020" cy="5157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24" r="61105" b="16291"/>
          <a:stretch/>
        </p:blipFill>
        <p:spPr bwMode="auto">
          <a:xfrm>
            <a:off x="7812360" y="2996952"/>
            <a:ext cx="720080" cy="46612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7780396" y="4149080"/>
            <a:ext cx="536020" cy="5157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64 CuadroTexto"/>
          <p:cNvSpPr txBox="1"/>
          <p:nvPr/>
        </p:nvSpPr>
        <p:spPr>
          <a:xfrm>
            <a:off x="683568" y="544522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err="1" smtClean="0">
                <a:solidFill>
                  <a:schemeClr val="bg1"/>
                </a:solidFill>
              </a:rPr>
              <a:t>What‘s</a:t>
            </a:r>
            <a:r>
              <a:rPr lang="es-ES" sz="3600" b="1" dirty="0" smtClean="0">
                <a:solidFill>
                  <a:schemeClr val="bg1"/>
                </a:solidFill>
              </a:rPr>
              <a:t> </a:t>
            </a:r>
            <a:r>
              <a:rPr lang="es-ES" sz="3600" b="1" dirty="0" err="1" smtClean="0">
                <a:solidFill>
                  <a:schemeClr val="bg1"/>
                </a:solidFill>
              </a:rPr>
              <a:t>this</a:t>
            </a:r>
            <a:r>
              <a:rPr lang="es-ES" sz="3600" b="1" dirty="0" smtClean="0">
                <a:solidFill>
                  <a:schemeClr val="bg1"/>
                </a:solidFill>
              </a:rPr>
              <a:t>?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66" name="65 CuadroTexto"/>
          <p:cNvSpPr txBox="1"/>
          <p:nvPr/>
        </p:nvSpPr>
        <p:spPr>
          <a:xfrm>
            <a:off x="5580112" y="33265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err="1" smtClean="0">
                <a:solidFill>
                  <a:schemeClr val="bg1"/>
                </a:solidFill>
              </a:rPr>
              <a:t>It‘s</a:t>
            </a:r>
            <a:r>
              <a:rPr lang="es-ES" sz="3600" b="1" dirty="0" smtClean="0">
                <a:solidFill>
                  <a:schemeClr val="bg1"/>
                </a:solidFill>
              </a:rPr>
              <a:t> a …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2" name="1 Flecha derecha">
            <a:hlinkClick r:id="" action="ppaction://hlinkshowjump?jump=nextslide"/>
          </p:cNvPr>
          <p:cNvSpPr/>
          <p:nvPr/>
        </p:nvSpPr>
        <p:spPr>
          <a:xfrm>
            <a:off x="7956376" y="5805264"/>
            <a:ext cx="864096" cy="72008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54 Rectángulo redondeado"/>
          <p:cNvSpPr/>
          <p:nvPr/>
        </p:nvSpPr>
        <p:spPr>
          <a:xfrm>
            <a:off x="323528" y="260648"/>
            <a:ext cx="3816424" cy="600067"/>
          </a:xfrm>
          <a:prstGeom prst="roundRect">
            <a:avLst>
              <a:gd name="adj" fmla="val 31186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MEANS OF TRANSPORT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0440739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CICL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56 CuadroTexto"/>
          <p:cNvSpPr txBox="1"/>
          <p:nvPr/>
        </p:nvSpPr>
        <p:spPr>
          <a:xfrm>
            <a:off x="5796136" y="1759362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tram</a:t>
            </a:r>
            <a:endParaRPr lang="es-E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5076056" y="3822139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underground</a:t>
            </a:r>
            <a:endParaRPr lang="es-E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5724128" y="2777152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</a:t>
            </a:r>
            <a:endParaRPr lang="es-E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7740352" y="1977150"/>
            <a:ext cx="536020" cy="5157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24" r="61105" b="16291"/>
          <a:stretch/>
        </p:blipFill>
        <p:spPr bwMode="auto">
          <a:xfrm>
            <a:off x="8316416" y="4081777"/>
            <a:ext cx="720080" cy="46612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7596336" y="2934777"/>
            <a:ext cx="536020" cy="5157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64 CuadroTexto"/>
          <p:cNvSpPr txBox="1"/>
          <p:nvPr/>
        </p:nvSpPr>
        <p:spPr>
          <a:xfrm>
            <a:off x="683568" y="544522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err="1" smtClean="0">
                <a:solidFill>
                  <a:schemeClr val="bg1"/>
                </a:solidFill>
              </a:rPr>
              <a:t>What‘s</a:t>
            </a:r>
            <a:r>
              <a:rPr lang="es-ES" sz="3600" b="1" dirty="0" smtClean="0">
                <a:solidFill>
                  <a:schemeClr val="bg1"/>
                </a:solidFill>
              </a:rPr>
              <a:t> </a:t>
            </a:r>
            <a:r>
              <a:rPr lang="es-ES" sz="3600" b="1" dirty="0" err="1" smtClean="0">
                <a:solidFill>
                  <a:schemeClr val="bg1"/>
                </a:solidFill>
              </a:rPr>
              <a:t>this</a:t>
            </a:r>
            <a:r>
              <a:rPr lang="es-ES" sz="3600" b="1" dirty="0" smtClean="0">
                <a:solidFill>
                  <a:schemeClr val="bg1"/>
                </a:solidFill>
              </a:rPr>
              <a:t>?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66" name="65 CuadroTexto"/>
          <p:cNvSpPr txBox="1"/>
          <p:nvPr/>
        </p:nvSpPr>
        <p:spPr>
          <a:xfrm>
            <a:off x="5580112" y="33265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err="1" smtClean="0">
                <a:solidFill>
                  <a:schemeClr val="bg1"/>
                </a:solidFill>
              </a:rPr>
              <a:t>It‘s</a:t>
            </a:r>
            <a:r>
              <a:rPr lang="es-ES" sz="3600" b="1" dirty="0" smtClean="0">
                <a:solidFill>
                  <a:schemeClr val="bg1"/>
                </a:solidFill>
              </a:rPr>
              <a:t> </a:t>
            </a:r>
            <a:r>
              <a:rPr lang="es-ES" sz="3600" b="1" dirty="0" err="1" smtClean="0">
                <a:solidFill>
                  <a:schemeClr val="bg1"/>
                </a:solidFill>
              </a:rPr>
              <a:t>the</a:t>
            </a:r>
            <a:r>
              <a:rPr lang="es-ES" sz="3600" b="1" dirty="0" smtClean="0">
                <a:solidFill>
                  <a:schemeClr val="bg1"/>
                </a:solidFill>
              </a:rPr>
              <a:t> …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54" name="53 Flecha derecha">
            <a:hlinkClick r:id="" action="ppaction://hlinkshowjump?jump=nextslide"/>
          </p:cNvPr>
          <p:cNvSpPr/>
          <p:nvPr/>
        </p:nvSpPr>
        <p:spPr>
          <a:xfrm>
            <a:off x="7956376" y="5805264"/>
            <a:ext cx="864096" cy="72008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59 Rectángulo redondeado"/>
          <p:cNvSpPr/>
          <p:nvPr/>
        </p:nvSpPr>
        <p:spPr>
          <a:xfrm>
            <a:off x="323528" y="260648"/>
            <a:ext cx="3816424" cy="600067"/>
          </a:xfrm>
          <a:prstGeom prst="roundRect">
            <a:avLst>
              <a:gd name="adj" fmla="val 31186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MEANS OF TRANSPORT</a:t>
            </a:r>
            <a:endParaRPr lang="es-ES" sz="2400" b="1" dirty="0"/>
          </a:p>
        </p:txBody>
      </p:sp>
      <p:grpSp>
        <p:nvGrpSpPr>
          <p:cNvPr id="64" name="63 Grupo"/>
          <p:cNvGrpSpPr/>
          <p:nvPr/>
        </p:nvGrpSpPr>
        <p:grpSpPr>
          <a:xfrm>
            <a:off x="179512" y="1436455"/>
            <a:ext cx="4056596" cy="3528716"/>
            <a:chOff x="2160954" y="1588591"/>
            <a:chExt cx="4056596" cy="3528716"/>
          </a:xfrm>
        </p:grpSpPr>
        <p:sp>
          <p:nvSpPr>
            <p:cNvPr id="111" name="110 Elipse"/>
            <p:cNvSpPr/>
            <p:nvPr/>
          </p:nvSpPr>
          <p:spPr bwMode="auto">
            <a:xfrm>
              <a:off x="4963839" y="1588591"/>
              <a:ext cx="616273" cy="616273"/>
            </a:xfrm>
            <a:prstGeom prst="ellips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pic>
          <p:nvPicPr>
            <p:cNvPr id="112" name="Picture 141" descr="http://sketchup.google.com/3dwarehouse/download?mid=eb72a522720215d8d041917556492646&amp;rtyp=lt&amp;ctyp=other&amp;ts=1282243363000&amp;d=.jpg"/>
            <p:cNvPicPr>
              <a:picLocks noChangeAspect="1" noChangeArrowheads="1"/>
            </p:cNvPicPr>
            <p:nvPr/>
          </p:nvPicPr>
          <p:blipFill rotWithShape="1">
            <a:blip r:embed="rId8"/>
            <a:srcRect l="16899"/>
            <a:stretch/>
          </p:blipFill>
          <p:spPr bwMode="auto">
            <a:xfrm>
              <a:off x="2160954" y="2101057"/>
              <a:ext cx="4056596" cy="30162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3" name="112 Rectángulo"/>
            <p:cNvSpPr/>
            <p:nvPr/>
          </p:nvSpPr>
          <p:spPr bwMode="auto">
            <a:xfrm>
              <a:off x="4860032" y="1805607"/>
              <a:ext cx="864096" cy="1651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47852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56 CuadroTexto"/>
          <p:cNvSpPr txBox="1"/>
          <p:nvPr/>
        </p:nvSpPr>
        <p:spPr>
          <a:xfrm>
            <a:off x="5548148" y="1723455"/>
            <a:ext cx="25522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sail</a:t>
            </a:r>
            <a:r>
              <a:rPr lang="es-E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boat</a:t>
            </a:r>
            <a:endParaRPr lang="es-E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5724128" y="2786151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boat</a:t>
            </a:r>
            <a:endParaRPr lang="es-E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5076056" y="3925505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rubber</a:t>
            </a:r>
            <a:r>
              <a:rPr lang="es-E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raft</a:t>
            </a:r>
            <a:endParaRPr lang="es-E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7956376" y="1905142"/>
            <a:ext cx="536020" cy="5157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24" r="61105" b="16291"/>
          <a:stretch/>
        </p:blipFill>
        <p:spPr bwMode="auto">
          <a:xfrm>
            <a:off x="7452320" y="2996952"/>
            <a:ext cx="720080" cy="46612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8356460" y="4149080"/>
            <a:ext cx="536020" cy="5157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64 CuadroTexto"/>
          <p:cNvSpPr txBox="1"/>
          <p:nvPr/>
        </p:nvSpPr>
        <p:spPr>
          <a:xfrm>
            <a:off x="683568" y="544522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err="1" smtClean="0">
                <a:solidFill>
                  <a:schemeClr val="bg1"/>
                </a:solidFill>
              </a:rPr>
              <a:t>What‘s</a:t>
            </a:r>
            <a:r>
              <a:rPr lang="es-ES" sz="3600" b="1" dirty="0" smtClean="0">
                <a:solidFill>
                  <a:schemeClr val="bg1"/>
                </a:solidFill>
              </a:rPr>
              <a:t> </a:t>
            </a:r>
            <a:r>
              <a:rPr lang="es-ES" sz="3600" b="1" dirty="0" err="1" smtClean="0">
                <a:solidFill>
                  <a:schemeClr val="bg1"/>
                </a:solidFill>
              </a:rPr>
              <a:t>this</a:t>
            </a:r>
            <a:r>
              <a:rPr lang="es-ES" sz="3600" b="1" dirty="0" smtClean="0">
                <a:solidFill>
                  <a:schemeClr val="bg1"/>
                </a:solidFill>
              </a:rPr>
              <a:t>?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66" name="65 CuadroTexto"/>
          <p:cNvSpPr txBox="1"/>
          <p:nvPr/>
        </p:nvSpPr>
        <p:spPr>
          <a:xfrm>
            <a:off x="5580112" y="33265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err="1" smtClean="0">
                <a:solidFill>
                  <a:schemeClr val="bg1"/>
                </a:solidFill>
              </a:rPr>
              <a:t>It‘s</a:t>
            </a:r>
            <a:r>
              <a:rPr lang="es-ES" sz="3600" b="1" dirty="0" smtClean="0">
                <a:solidFill>
                  <a:schemeClr val="bg1"/>
                </a:solidFill>
              </a:rPr>
              <a:t> a …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2" name="1 Flecha derecha">
            <a:hlinkClick r:id="" action="ppaction://hlinkshowjump?jump=nextslide"/>
          </p:cNvPr>
          <p:cNvSpPr/>
          <p:nvPr/>
        </p:nvSpPr>
        <p:spPr>
          <a:xfrm>
            <a:off x="7956376" y="5805264"/>
            <a:ext cx="864096" cy="72008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54 Rectángulo redondeado"/>
          <p:cNvSpPr/>
          <p:nvPr/>
        </p:nvSpPr>
        <p:spPr>
          <a:xfrm>
            <a:off x="323528" y="260648"/>
            <a:ext cx="3816424" cy="600067"/>
          </a:xfrm>
          <a:prstGeom prst="roundRect">
            <a:avLst>
              <a:gd name="adj" fmla="val 31186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MEANS OF TRANSPORT</a:t>
            </a:r>
            <a:endParaRPr lang="es-ES" sz="2400" b="1" dirty="0"/>
          </a:p>
        </p:txBody>
      </p:sp>
      <p:pic>
        <p:nvPicPr>
          <p:cNvPr id="110" name="Picture 2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6"/>
          <a:stretch/>
        </p:blipFill>
        <p:spPr bwMode="auto">
          <a:xfrm>
            <a:off x="195506" y="2203407"/>
            <a:ext cx="3928451" cy="2545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24652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R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56 CuadroTexto"/>
          <p:cNvSpPr txBox="1"/>
          <p:nvPr/>
        </p:nvSpPr>
        <p:spPr>
          <a:xfrm>
            <a:off x="5260116" y="1723455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</a:t>
            </a:r>
            <a:r>
              <a:rPr lang="es-E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truck</a:t>
            </a:r>
            <a:endParaRPr lang="es-E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5724128" y="2786151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</a:t>
            </a:r>
            <a:endParaRPr lang="es-E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5940152" y="3925505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</a:t>
            </a:r>
            <a:endParaRPr lang="es-E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8140436" y="1905142"/>
            <a:ext cx="536020" cy="5157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24" r="61105" b="16291"/>
          <a:stretch/>
        </p:blipFill>
        <p:spPr bwMode="auto">
          <a:xfrm>
            <a:off x="7380312" y="2996952"/>
            <a:ext cx="720080" cy="46612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7452320" y="4149080"/>
            <a:ext cx="536020" cy="5157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64 CuadroTexto"/>
          <p:cNvSpPr txBox="1"/>
          <p:nvPr/>
        </p:nvSpPr>
        <p:spPr>
          <a:xfrm>
            <a:off x="683568" y="544522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err="1" smtClean="0">
                <a:solidFill>
                  <a:schemeClr val="bg1"/>
                </a:solidFill>
              </a:rPr>
              <a:t>What‘s</a:t>
            </a:r>
            <a:r>
              <a:rPr lang="es-ES" sz="3600" b="1" dirty="0" smtClean="0">
                <a:solidFill>
                  <a:schemeClr val="bg1"/>
                </a:solidFill>
              </a:rPr>
              <a:t> </a:t>
            </a:r>
            <a:r>
              <a:rPr lang="es-ES" sz="3600" b="1" dirty="0" err="1" smtClean="0">
                <a:solidFill>
                  <a:schemeClr val="bg1"/>
                </a:solidFill>
              </a:rPr>
              <a:t>this</a:t>
            </a:r>
            <a:r>
              <a:rPr lang="es-ES" sz="3600" b="1" dirty="0" smtClean="0">
                <a:solidFill>
                  <a:schemeClr val="bg1"/>
                </a:solidFill>
              </a:rPr>
              <a:t>?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66" name="65 CuadroTexto"/>
          <p:cNvSpPr txBox="1"/>
          <p:nvPr/>
        </p:nvSpPr>
        <p:spPr>
          <a:xfrm>
            <a:off x="5580112" y="33265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err="1" smtClean="0">
                <a:solidFill>
                  <a:schemeClr val="bg1"/>
                </a:solidFill>
              </a:rPr>
              <a:t>It‘s</a:t>
            </a:r>
            <a:r>
              <a:rPr lang="es-ES" sz="3600" b="1" dirty="0" smtClean="0">
                <a:solidFill>
                  <a:schemeClr val="bg1"/>
                </a:solidFill>
              </a:rPr>
              <a:t> a …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2" name="1 Flecha derecha">
            <a:hlinkClick r:id="" action="ppaction://hlinkshowjump?jump=nextslide"/>
          </p:cNvPr>
          <p:cNvSpPr/>
          <p:nvPr/>
        </p:nvSpPr>
        <p:spPr>
          <a:xfrm>
            <a:off x="7956376" y="5805264"/>
            <a:ext cx="864096" cy="72008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54 Rectángulo redondeado"/>
          <p:cNvSpPr/>
          <p:nvPr/>
        </p:nvSpPr>
        <p:spPr>
          <a:xfrm>
            <a:off x="323528" y="260648"/>
            <a:ext cx="3816424" cy="600067"/>
          </a:xfrm>
          <a:prstGeom prst="roundRect">
            <a:avLst>
              <a:gd name="adj" fmla="val 31186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MEANS OF TRANSPORT</a:t>
            </a:r>
            <a:endParaRPr lang="es-ES" sz="2400" b="1" dirty="0"/>
          </a:p>
        </p:txBody>
      </p:sp>
      <p:pic>
        <p:nvPicPr>
          <p:cNvPr id="1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894" y="1723455"/>
            <a:ext cx="3463675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27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UTOB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126</Words>
  <Application>Microsoft Office PowerPoint</Application>
  <PresentationFormat>Экран (4:3)</PresentationFormat>
  <Paragraphs>68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Tema de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ACER</dc:creator>
  <cp:lastModifiedBy>Зоя Смирнова</cp:lastModifiedBy>
  <cp:revision>20</cp:revision>
  <dcterms:created xsi:type="dcterms:W3CDTF">2013-07-16T11:56:05Z</dcterms:created>
  <dcterms:modified xsi:type="dcterms:W3CDTF">2020-09-10T14:36:03Z</dcterms:modified>
</cp:coreProperties>
</file>