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5929" y="1357298"/>
            <a:ext cx="460117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31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25527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25527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24450"/>
            <a:ext cx="25050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2214554"/>
            <a:ext cx="1428760" cy="79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5357826"/>
            <a:ext cx="1928826" cy="73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571480"/>
            <a:ext cx="157163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3857628"/>
            <a:ext cx="1214446" cy="80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5.06938E-6 C -0.01024 0.01873 0.00226 -0.00186 -0.01232 0.01433 C -0.01927 0.02196 -0.02552 0.03122 -0.03229 0.03908 C -0.0394 0.0474 -0.04357 0.05758 -0.05225 0.06359 C -0.05763 0.07446 -0.06545 0.08117 -0.07222 0.09019 C -0.07673 0.10823 -0.06874 0.07955 -0.08611 0.11285 C -0.09218 0.12442 -0.0993 0.13482 -0.10607 0.14569 C -0.11111 0.15356 -0.1151 0.16234 -0.12152 0.16813 C -0.12552 0.17622 -0.1309 0.17715 -0.13541 0.18455 C -0.14305 0.19703 -0.15121 0.20975 -0.15989 0.22132 C -0.16111 0.22294 -0.16319 0.22224 -0.16458 0.2234 C -0.16788 0.22571 -0.17031 0.23011 -0.17378 0.23172 C -0.17534 0.23242 -0.1769 0.23288 -0.17847 0.23381 C -0.18472 0.23797 -0.18975 0.2419 -0.19687 0.2419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0.00347 C 0.01406 0.01341 0.01198 0.01688 0.00659 0.02405 C 0.00399 0.04047 -0.00209 0.04625 -0.00868 0.06082 C -0.01667 0.07886 -0.02309 0.09944 -0.03021 0.11817 C -0.04445 0.15587 -0.05104 0.19727 -0.06111 0.23705 C -0.0625 0.25254 -0.06545 0.26526 -0.06875 0.28029 C -0.07066 0.30087 -0.07361 0.32169 -0.07795 0.34158 C -0.08091 0.37234 -0.08698 0.40518 -0.09636 0.43385 C -0.09861 0.44079 -0.10243 0.44704 -0.10417 0.45444 C -0.10972 0.47687 -0.1125 0.50092 -0.1257 0.5178 C -0.12882 0.53029 -0.13854 0.53168 -0.14722 0.53422 C -0.17639 0.53237 -0.16563 0.53237 -0.17952 0.53237 " pathEditMode="relative" rAng="0" ptsTypes="fffffffffffA">
                                      <p:cBhvr>
                                        <p:cTn id="1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86 0.04579 C -0.06927 0.03723 -0.07361 0.01989 -0.08038 0.00694 C -0.09271 -0.01688 -0.1007 -0.03723 -0.10816 -0.06475 C -0.129 -0.14084 -0.13716 -0.22387 -0.14045 -0.30458 C -0.14219 -0.3469 -0.14271 -0.38668 -0.14966 -0.42761 C -0.15191 -0.4408 -0.15313 -0.45305 -0.15886 -0.46438 C -0.16181 -0.48312 -0.16962 -0.50139 -0.17726 -0.51758 C -0.18091 -0.52521 -0.18282 -0.54047 -0.19115 -0.53006 " pathEditMode="relative" rAng="0" ptsTypes="fffffffA">
                                      <p:cBhvr>
                                        <p:cTn id="14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-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69 0.00208 C -0.08108 -0.00486 -0.08351 -0.01295 -0.08958 -0.0185 C -0.10313 -0.04787 -0.08507 -0.01064 -0.10035 -0.03677 C -0.1059 -0.04648 -0.10955 -0.05666 -0.11736 -0.06337 C -0.12778 -0.08719 -0.11563 -0.0636 -0.12813 -0.07794 C -0.14844 -0.10106 -0.11962 -0.07447 -0.13733 -0.09019 C -0.14375 -0.10268 -0.13663 -0.09042 -0.14497 -0.10037 C -0.15017 -0.10661 -0.15538 -0.11795 -0.16198 -0.12095 C -0.16545 -0.12812 -0.16806 -0.13251 -0.17431 -0.13529 C -0.17778 -0.15055 -0.18559 -0.1598 -0.19271 -0.17206 C -0.20139 -0.18686 -0.19444 -0.18247 -0.20347 -0.1864 C -0.21007 -0.19519 -0.21649 -0.20328 -0.22344 -0.21115 C -0.23021 -0.21878 -0.22656 -0.21091 -0.22969 -0.21924 " pathEditMode="relative" rAng="0" ptsTypes="ffffffffffffA">
                                      <p:cBhvr>
                                        <p:cTn id="18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46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2562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24860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14925"/>
            <a:ext cx="25431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5357826"/>
            <a:ext cx="1928826" cy="82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3714752"/>
            <a:ext cx="177574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2071678"/>
            <a:ext cx="2071702" cy="100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64" y="500042"/>
            <a:ext cx="3000396" cy="98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31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25527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25527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24450"/>
            <a:ext cx="25050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5643578"/>
            <a:ext cx="1428760" cy="79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3857628"/>
            <a:ext cx="1928826" cy="73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2285992"/>
            <a:ext cx="157163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500042"/>
            <a:ext cx="1214446" cy="80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7359" y="928670"/>
            <a:ext cx="5003648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9968" y="1357298"/>
            <a:ext cx="472413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2360" y="1428736"/>
            <a:ext cx="4455656" cy="410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700" y="1071546"/>
            <a:ext cx="510781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32649"/>
            <a:ext cx="4591987" cy="413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964" y="785794"/>
            <a:ext cx="5299052" cy="464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2471" y="1514843"/>
            <a:ext cx="4391231" cy="405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46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2562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24860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14925"/>
            <a:ext cx="25431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2214554"/>
            <a:ext cx="1928826" cy="82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5500702"/>
            <a:ext cx="177574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571480"/>
            <a:ext cx="2071702" cy="100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8" y="3714752"/>
            <a:ext cx="3000396" cy="98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97 0.00717 C -0.12257 0.01596 -0.13021 0.0222 -0.13767 0.0296 C -0.14982 0.04163 -0.15712 0.06429 -0.16528 0.08094 C -0.17031 0.09112 -0.16701 0.0858 -0.1776 0.09528 C -0.17969 0.09713 -0.18038 0.10106 -0.18229 0.10338 C -0.18507 0.10661 -0.19149 0.1117 -0.19149 0.1117 C -0.19757 0.12396 -0.1908 0.11216 -0.19913 0.12188 C -0.21163 0.13668 -0.20347 0.13205 -0.21302 0.13622 C -0.22014 0.14593 -0.22864 0.15402 -0.23611 0.16281 C -0.24687 0.17553 -0.25625 0.18686 -0.2684 0.19773 C -0.27291 0.20166 -0.27864 0.20166 -0.28368 0.20398 C -0.28941 0.20652 -0.2941 0.21207 -0.30069 0.21207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56 0.00186 C -0.05208 0.00394 -0.05225 0.00602 -0.05295 0.00787 C -0.0552 0.01365 -0.05902 0.01828 -0.06076 0.02429 C -0.06441 0.03678 -0.06857 0.04834 -0.07447 0.05921 C -0.07673 0.07702 -0.08472 0.09159 -0.08993 0.10824 C -0.09913 0.13715 -0.10538 0.16837 -0.11614 0.19635 C -0.11944 0.21508 -0.12586 0.23289 -0.12847 0.25186 C -0.13125 0.27221 -0.13541 0.29302 -0.13923 0.31314 C -0.14062 0.32725 -0.1427 0.34066 -0.14531 0.35431 C -0.14583 0.36101 -0.14583 0.36795 -0.14687 0.37466 C -0.14791 0.38113 -0.15156 0.39316 -0.15156 0.39339 C -0.15225 0.40102 -0.15312 0.4142 -0.15607 0.42184 C -0.16458 0.44404 -0.15868 0.42739 -0.16684 0.43826 C -0.17691 0.45167 -0.18506 0.46277 -0.19913 0.46902 C -0.20086 0.46971 -0.20208 0.47248 -0.20381 0.47318 C -0.21545 0.47711 -0.25104 0.47526 -0.25451 0.47526 " pathEditMode="relative" rAng="0" ptsTypes="fffffffffffffffA">
                                      <p:cBhvr>
                                        <p:cTn id="1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68 -0.01527 C -0.06701 -0.0192 -0.06059 -0.0148 -0.06788 -0.02752 C -0.08108 -0.05065 -0.09149 -0.07748 -0.10174 -0.10338 C -0.11337 -0.13275 -0.12083 -0.16189 -0.1309 -0.19149 C -0.13663 -0.20884 -0.14323 -0.22595 -0.14948 -0.24306 C -0.16476 -0.28469 -0.15087 -0.25393 -0.16163 -0.28978 C -0.16719 -0.30828 -0.17292 -0.32678 -0.17865 -0.34528 C -0.18611 -0.37003 -0.19358 -0.39478 -0.20174 -0.41906 C -0.20208 -0.41998 -0.2092 -0.44357 -0.20937 -0.44357 C -0.21146 -0.44542 -0.22257 -0.44843 -0.22639 -0.44959 C -0.23073 -0.45352 -0.23924 -0.46346 -0.24479 -0.46601 C -0.24792 -0.46739 -0.25139 -0.46786 -0.25399 -0.47017 C -0.26458 -0.47965 -0.25972 -0.47711 -0.26788 -0.48035 C -0.27413 -0.4859 -0.28177 -0.49075 -0.28941 -0.49075 " pathEditMode="relative" rAng="0" ptsTypes="fffffffffffffA">
                                      <p:cBhvr>
                                        <p:cTn id="14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09 0.01134 C -0.1066 0.0074 -0.10868 0.00116 -0.11493 -0.00717 C -0.12899 -0.0259 -0.14167 -0.04509 -0.15347 -0.0666 C -0.16042 -0.07932 -0.16493 -0.09435 -0.17344 -0.10545 C -0.17882 -0.12257 -0.19323 -0.15379 -0.20573 -0.16489 C -0.21719 -0.18779 -0.19948 -0.1531 -0.21337 -0.17715 C -0.21563 -0.18108 -0.21962 -0.18964 -0.21962 -0.18964 C -0.22257 -0.20189 -0.22517 -0.21091 -0.23333 -0.21831 C -0.23698 -0.23242 -0.24531 -0.24583 -0.25035 -0.25925 " pathEditMode="relative" ptsTypes="ffffffffA">
                                      <p:cBhvr>
                                        <p:cTn id="18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1</cp:revision>
  <dcterms:created xsi:type="dcterms:W3CDTF">2021-08-23T22:35:08Z</dcterms:created>
  <dcterms:modified xsi:type="dcterms:W3CDTF">2021-08-23T22:59:14Z</dcterms:modified>
</cp:coreProperties>
</file>