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  <p:sldId id="271" r:id="rId3"/>
    <p:sldId id="259" r:id="rId4"/>
    <p:sldId id="272" r:id="rId5"/>
    <p:sldId id="260" r:id="rId6"/>
    <p:sldId id="273" r:id="rId7"/>
    <p:sldId id="261" r:id="rId8"/>
    <p:sldId id="274" r:id="rId9"/>
    <p:sldId id="262" r:id="rId10"/>
    <p:sldId id="275" r:id="rId11"/>
    <p:sldId id="263" r:id="rId12"/>
    <p:sldId id="276" r:id="rId13"/>
    <p:sldId id="264" r:id="rId14"/>
    <p:sldId id="277" r:id="rId15"/>
    <p:sldId id="265" r:id="rId16"/>
    <p:sldId id="278" r:id="rId17"/>
    <p:sldId id="266" r:id="rId18"/>
    <p:sldId id="279" r:id="rId19"/>
    <p:sldId id="267" r:id="rId20"/>
    <p:sldId id="280" r:id="rId21"/>
    <p:sldId id="268" r:id="rId22"/>
    <p:sldId id="281" r:id="rId23"/>
    <p:sldId id="269" r:id="rId24"/>
    <p:sldId id="282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69"/>
  </p:normalViewPr>
  <p:slideViewPr>
    <p:cSldViewPr snapToGrid="0" snapToObjects="1">
      <p:cViewPr>
        <p:scale>
          <a:sx n="90" d="100"/>
          <a:sy n="90" d="100"/>
        </p:scale>
        <p:origin x="232" y="7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0B7A00-7CD7-6547-AABF-D476BFA5C2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97E18B1-6461-1947-A54A-1733786D97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A9ABDC9-B073-134E-B703-BADDCD1A5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06678-F7A1-BF4C-836F-BE8F2B90D79F}" type="datetimeFigureOut">
              <a:rPr lang="ru-RU" smtClean="0"/>
              <a:t>04.04.2022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9365BCF-62FF-1A42-B1B4-C8B563957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15A204F-657C-9E44-96E5-EF0B62B7B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7D34A-302C-3941-AF9E-CB66575F8C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75851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3F6E4C-3249-B04F-887D-970769728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B53A6E8-EDEF-C641-988A-7C468916EC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5A0AC1B-6B34-4543-8232-69CA99396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06678-F7A1-BF4C-836F-BE8F2B90D79F}" type="datetimeFigureOut">
              <a:rPr lang="ru-RU" smtClean="0"/>
              <a:t>04.04.2022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BCB1049-16B0-7545-AD95-A387F939A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4F388C4-927C-4F40-AAFD-B0BCF4A19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7D34A-302C-3941-AF9E-CB66575F8C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233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D1DD138-FE5B-CA4E-A8D2-0950B23FBD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A8D00C4-7C3A-DA4A-93A5-C3191BD284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1A48D8-E967-3547-95D1-DBB937FD6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06678-F7A1-BF4C-836F-BE8F2B90D79F}" type="datetimeFigureOut">
              <a:rPr lang="ru-RU" smtClean="0"/>
              <a:t>04.04.2022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25E568-571D-024F-9334-870A00914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52E965F-4D61-624C-AEB3-B38B5081B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7D34A-302C-3941-AF9E-CB66575F8C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9722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D1B863-E905-B842-9B71-09FF1E77A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423804F-E015-2A46-89BB-3B66AB678A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D4CDB9-F850-A04D-9DFF-B7E3CAFF1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06678-F7A1-BF4C-836F-BE8F2B90D79F}" type="datetimeFigureOut">
              <a:rPr lang="ru-RU" smtClean="0"/>
              <a:t>04.04.2022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B0EB32-4ADD-CE4F-8931-F1121ED3B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C46107-6439-4E4D-BC32-17EBE29B8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7D34A-302C-3941-AF9E-CB66575F8C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9179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5AC930-7DCC-2045-BB53-B2A242278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8BF6AEE-8CEC-DB45-BAE0-81FE33FA3D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A0DD869-E9DA-4F47-96DA-34C115EB8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06678-F7A1-BF4C-836F-BE8F2B90D79F}" type="datetimeFigureOut">
              <a:rPr lang="ru-RU" smtClean="0"/>
              <a:t>04.04.2022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694248C-1D0A-734F-90AD-1E7336AE7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B1AA5A-AA51-934A-96C3-EF9CB4269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7D34A-302C-3941-AF9E-CB66575F8C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1852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B8CE71-F847-3E4A-8BB3-4C89EC739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E252FA-4A9C-E54D-9027-F4A5471CEE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76FC428-BF6D-3A43-9A0F-4AE6D53F45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73E752E-C4B6-214A-8B10-0C0216E52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06678-F7A1-BF4C-836F-BE8F2B90D79F}" type="datetimeFigureOut">
              <a:rPr lang="ru-RU" smtClean="0"/>
              <a:t>04.04.2022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75E7C3D-0673-9341-A28C-15BAC5517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CC1F1C2-C774-D14D-9C39-9D66684CF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7D34A-302C-3941-AF9E-CB66575F8C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62301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174267-3542-624C-8EFF-5CB024FF5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F4C5C07-C1E0-E742-9746-EFA30CD74D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B16D0B7-B316-B048-B64B-9C9FAC8FAA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C599A34-B70B-6D43-AE4F-5578CA460D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B88F7A3-7179-244E-88F8-23112CA7A8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3783D41-A311-0D43-83D9-740192CB1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06678-F7A1-BF4C-836F-BE8F2B90D79F}" type="datetimeFigureOut">
              <a:rPr lang="ru-RU" smtClean="0"/>
              <a:t>04.04.2022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9C27A60-AD9A-944E-8812-C0FA5EC3B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FC96347-D3B9-AB48-84AC-95837A6CC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7D34A-302C-3941-AF9E-CB66575F8C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082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12ABE6-94E1-7A44-A345-DB22861AD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7E59964-50EA-C542-83B7-D29A24B45B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06678-F7A1-BF4C-836F-BE8F2B90D79F}" type="datetimeFigureOut">
              <a:rPr lang="ru-RU" smtClean="0"/>
              <a:t>04.04.2022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18FFEBE-D9C7-BE45-A0DC-9216A4E4B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61C560A-CA2A-DB4C-A7EB-73FE21BAF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7D34A-302C-3941-AF9E-CB66575F8C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2922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8A85A5B-C788-A24C-9E0A-DB44FE1AD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06678-F7A1-BF4C-836F-BE8F2B90D79F}" type="datetimeFigureOut">
              <a:rPr lang="ru-RU" smtClean="0"/>
              <a:t>04.04.2022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B73C0FD-0C93-C44D-87CE-95E99F0E9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D60E3BC-025D-A942-9896-8DD69266C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7D34A-302C-3941-AF9E-CB66575F8C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2406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DD0961-0642-D242-A0CE-CEE6D3C9B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ACA11AF-F36B-BA4F-9B07-D2F03A6F28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5915251-FBFF-384F-BB84-0F5EA2A89D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78C3618-2A8B-7244-8F05-5A571A191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06678-F7A1-BF4C-836F-BE8F2B90D79F}" type="datetimeFigureOut">
              <a:rPr lang="ru-RU" smtClean="0"/>
              <a:t>04.04.2022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77BB34C-B162-3C4F-8845-7200C04F1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26FF4A8-4F29-A74F-9099-2BC13C5E2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7D34A-302C-3941-AF9E-CB66575F8C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06077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170959-EEBC-4845-95A3-5001495F4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CD45F41-671D-6949-B53F-73FE4C7706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AEEA47F-F98F-954D-A7A2-4B057B7E15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442E732-7553-DA49-B3ED-CF32CEEAD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06678-F7A1-BF4C-836F-BE8F2B90D79F}" type="datetimeFigureOut">
              <a:rPr lang="ru-RU" smtClean="0"/>
              <a:t>04.04.2022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19A7C65-2782-454D-BD3D-2FB8EA95E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904371B-0BE2-1748-82F3-4EBFD9B07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7D34A-302C-3941-AF9E-CB66575F8C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3701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8FA349-F083-A34F-8537-FA0192826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B43287A-DF2B-CE41-96A5-90185CE07B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82AF14-54B8-3346-9A8D-40E291FFB9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106678-F7A1-BF4C-836F-BE8F2B90D79F}" type="datetimeFigureOut">
              <a:rPr lang="ru-RU" smtClean="0"/>
              <a:t>04.04.2022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E441C2-2E83-974C-A28C-276BE70A65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2DBCBA-8E99-3E46-8A2D-95B6AC7F1B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77D34A-302C-3941-AF9E-CB66575F8C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5626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17/06/relationships/model3d" Target="../media/model3d9.glb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microsoft.com/office/2017/06/relationships/model3d" Target="../media/model3d10.glb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17/06/relationships/model3d" Target="../media/model3d11.glb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microsoft.com/office/2017/06/relationships/model3d" Target="../media/model3d12.glb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17/06/relationships/model3d" Target="../media/model3d13.glb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microsoft.com/office/2017/06/relationships/model3d" Target="../media/model3d14.glb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17/06/relationships/model3d" Target="../media/model3d2.glb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microsoft.com/office/2017/06/relationships/model3d" Target="../media/model3d15.glb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17/06/relationships/model3d" Target="../media/model3d16.glb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microsoft.com/office/2017/06/relationships/model3d" Target="../media/model3d17.glb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17/06/relationships/model3d" Target="../media/model3d2.glb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17/06/relationships/model3d" Target="../media/model3d18.glb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17/06/relationships/model3d" Target="../media/model3d19.glb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microsoft.com/office/2017/06/relationships/model3d" Target="../media/model3d20.glb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17/06/relationships/model3d" Target="../media/model3d21.glb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microsoft.com/office/2017/06/relationships/model3d" Target="../media/model3d3.glb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microsoft.com/office/2017/06/relationships/model3d" Target="../media/model3d4.glb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17/06/relationships/model3d" Target="../media/model3d5.glb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microsoft.com/office/2017/06/relationships/model3d" Target="../media/model3d6.glb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17/06/relationships/model3d" Target="../media/model3d7.glb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microsoft.com/office/2017/06/relationships/model3d" Target="../media/model3d8.glb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397521-DD9D-E64C-B576-27AF67C3E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____Mike ____ ( come) home late yesterday?</a:t>
            </a:r>
            <a:endParaRPr lang="ru-RU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Объект 5" descr="Эмодзи «Ошеломленный»">
                <a:extLst>
                  <a:ext uri="{FF2B5EF4-FFF2-40B4-BE49-F238E27FC236}">
                    <a16:creationId xmlns:a16="http://schemas.microsoft.com/office/drawing/2014/main" id="{C590430C-E852-4E45-A574-0E798B44A6F2}"/>
                  </a:ext>
                </a:extLst>
              </p:cNvPr>
              <p:cNvGraphicFramePr>
                <a:graphicFrameLocks noGrp="1" noChangeAspect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510623530"/>
                  </p:ext>
                </p:extLst>
              </p:nvPr>
            </p:nvGraphicFramePr>
            <p:xfrm>
              <a:off x="85721" y="1945797"/>
              <a:ext cx="2370433" cy="2370433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2370433" cy="2370433"/>
                    </a:xfrm>
                    <a:prstGeom prst="rect">
                      <a:avLst/>
                    </a:prstGeom>
                  </am3d:spPr>
                  <am3d:camera>
                    <am3d:pos x="0" y="0" z="8052648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3610" d="1000000"/>
                    <am3d:preTrans dx="1" dy="-17693233" dz="-355396"/>
                    <am3d:scale>
                      <am3d:sx n="1000000" d="1000000"/>
                      <am3d:sy n="1000000" d="1000000"/>
                      <am3d:sz n="1000000" d="1000000"/>
                    </am3d:scale>
                    <am3d:rot ax="568684" ay="496618" az="82605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422114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Объект 5" descr="Эмодзи «Ошеломленный»">
                <a:extLst>
                  <a:ext uri="{FF2B5EF4-FFF2-40B4-BE49-F238E27FC236}">
                    <a16:creationId xmlns:a16="http://schemas.microsoft.com/office/drawing/2014/main" id="{C590430C-E852-4E45-A574-0E798B44A6F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5721" y="1945797"/>
                <a:ext cx="2370433" cy="2370433"/>
              </a:xfrm>
              <a:prstGeom prst="rect">
                <a:avLst/>
              </a:prstGeom>
            </p:spPr>
          </p:pic>
        </mc:Fallback>
      </mc:AlternateContent>
      <p:pic>
        <p:nvPicPr>
          <p:cNvPr id="1026" name="Picture 2">
            <a:extLst>
              <a:ext uri="{FF2B5EF4-FFF2-40B4-BE49-F238E27FC236}">
                <a16:creationId xmlns:a16="http://schemas.microsoft.com/office/drawing/2014/main" id="{0722A0F3-B52E-4949-98E4-A858F2CE2D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925" y="1825625"/>
            <a:ext cx="6886150" cy="5166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23313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3A6E14-3131-0E4F-BCAD-ABFB54A55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___Sam ___ (read) a horror story last night?</a:t>
            </a:r>
            <a:endParaRPr lang="ru-RU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CCD63F2D-EFAB-AA46-8504-92C39BC9B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607" y="1570140"/>
            <a:ext cx="5558783" cy="565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Объект 5" descr="Эмодзи «Лицо с криком ужаса»">
                <a:extLst>
                  <a:ext uri="{FF2B5EF4-FFF2-40B4-BE49-F238E27FC236}">
                    <a16:creationId xmlns:a16="http://schemas.microsoft.com/office/drawing/2014/main" id="{AF161DD6-8649-014A-A744-969ADC4C8933}"/>
                  </a:ext>
                </a:extLst>
              </p:cNvPr>
              <p:cNvGraphicFramePr>
                <a:graphicFrameLocks noGrp="1" noChangeAspect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3860170123"/>
                  </p:ext>
                </p:extLst>
              </p:nvPr>
            </p:nvGraphicFramePr>
            <p:xfrm>
              <a:off x="261390" y="2883172"/>
              <a:ext cx="2725241" cy="2750591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2725241" cy="2750591"/>
                    </a:xfrm>
                    <a:prstGeom prst="rect">
                      <a:avLst/>
                    </a:prstGeom>
                  </am3d:spPr>
                  <am3d:camera>
                    <am3d:pos x="0" y="0" z="8146134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5238" d="1000000"/>
                    <am3d:preTrans dx="0" dy="-17999993" dz="5203"/>
                    <am3d:scale>
                      <am3d:sx n="1000000" d="1000000"/>
                      <am3d:sy n="1000000" d="1000000"/>
                      <am3d:sz n="1000000" d="1000000"/>
                    </am3d:scale>
                    <am3d:rot ax="396482" ay="2031425" az="221572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422095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Объект 5" descr="Эмодзи «Лицо с криком ужаса»">
                <a:extLst>
                  <a:ext uri="{FF2B5EF4-FFF2-40B4-BE49-F238E27FC236}">
                    <a16:creationId xmlns:a16="http://schemas.microsoft.com/office/drawing/2014/main" id="{AF161DD6-8649-014A-A744-969ADC4C893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61390" y="2883172"/>
                <a:ext cx="2725241" cy="275059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312350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FF11B8-639E-A84E-8515-A0340F3DE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___Linda ___ (say) goodbye and __ (go) home?</a:t>
            </a:r>
            <a:endParaRPr lang="ru-RU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Объект 3" descr="Эмодзи «Подмигивающее лицо»">
                <a:extLst>
                  <a:ext uri="{FF2B5EF4-FFF2-40B4-BE49-F238E27FC236}">
                    <a16:creationId xmlns:a16="http://schemas.microsoft.com/office/drawing/2014/main" id="{847E29B5-5F8A-1241-8161-E6A40E55FF52}"/>
                  </a:ext>
                </a:extLst>
              </p:cNvPr>
              <p:cNvGraphicFramePr>
                <a:graphicFrameLocks noGrp="1" noChangeAspect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951448368"/>
                  </p:ext>
                </p:extLst>
              </p:nvPr>
            </p:nvGraphicFramePr>
            <p:xfrm>
              <a:off x="118166" y="2636728"/>
              <a:ext cx="2411613" cy="2386229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2411613" cy="2386229"/>
                    </a:xfrm>
                    <a:prstGeom prst="rect">
                      <a:avLst/>
                    </a:prstGeom>
                  </am3d:spPr>
                  <am3d:camera>
                    <am3d:pos x="0" y="0" z="8119358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4754" d="1000000"/>
                    <am3d:preTrans dx="3" dy="-17908577" dz="-455776"/>
                    <am3d:scale>
                      <am3d:sx n="1000000" d="1000000"/>
                      <am3d:sy n="1000000" d="1000000"/>
                      <am3d:sz n="1000000" d="1000000"/>
                    </am3d:scale>
                    <am3d:rot ax="84339" ay="1819458" az="42588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423936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Объект 3" descr="Эмодзи «Подмигивающее лицо»">
                <a:extLst>
                  <a:ext uri="{FF2B5EF4-FFF2-40B4-BE49-F238E27FC236}">
                    <a16:creationId xmlns:a16="http://schemas.microsoft.com/office/drawing/2014/main" id="{847E29B5-5F8A-1241-8161-E6A40E55FF5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8166" y="2636728"/>
                <a:ext cx="2411613" cy="2386229"/>
              </a:xfrm>
              <a:prstGeom prst="rect">
                <a:avLst/>
              </a:prstGeom>
            </p:spPr>
          </p:pic>
        </mc:Fallback>
      </mc:AlternateContent>
      <p:pic>
        <p:nvPicPr>
          <p:cNvPr id="6146" name="Picture 2">
            <a:extLst>
              <a:ext uri="{FF2B5EF4-FFF2-40B4-BE49-F238E27FC236}">
                <a16:creationId xmlns:a16="http://schemas.microsoft.com/office/drawing/2014/main" id="{707D41E5-F5F6-DD48-8A03-CFF44158E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1180" y="1763153"/>
            <a:ext cx="6809640" cy="5094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37127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FF11B8-639E-A84E-8515-A0340F3DE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___Linda ___ (say) goodbye and __ (go) home?</a:t>
            </a:r>
            <a:endParaRPr lang="ru-RU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707D41E5-F5F6-DD48-8A03-CFF44158E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1180" y="1763153"/>
            <a:ext cx="6809640" cy="5094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Объект 5" descr="Эмодзи «Взрыв мозга»">
                <a:extLst>
                  <a:ext uri="{FF2B5EF4-FFF2-40B4-BE49-F238E27FC236}">
                    <a16:creationId xmlns:a16="http://schemas.microsoft.com/office/drawing/2014/main" id="{4E131AA1-5E3F-A642-BC9E-709519A00D03}"/>
                  </a:ext>
                </a:extLst>
              </p:cNvPr>
              <p:cNvGraphicFramePr>
                <a:graphicFrameLocks noGrp="1" noChangeAspect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94406033"/>
                  </p:ext>
                </p:extLst>
              </p:nvPr>
            </p:nvGraphicFramePr>
            <p:xfrm>
              <a:off x="255680" y="1938812"/>
              <a:ext cx="2432938" cy="2483624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2432938" cy="2483624"/>
                    </a:xfrm>
                    <a:prstGeom prst="rect">
                      <a:avLst/>
                    </a:prstGeom>
                  </am3d:spPr>
                  <am3d:camera>
                    <am3d:pos x="0" y="0" z="8060011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5244" d="1000000"/>
                    <am3d:preTrans dx="0" dy="-17483194" dz="63708"/>
                    <am3d:scale>
                      <am3d:sx n="1000000" d="1000000"/>
                      <am3d:sy n="1000000" d="1000000"/>
                      <am3d:sz n="1000000" d="1000000"/>
                    </am3d:scale>
                    <am3d:rot ax="-125997" ay="1785497" az="-62558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423229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Объект 5" descr="Эмодзи «Взрыв мозга»">
                <a:extLst>
                  <a:ext uri="{FF2B5EF4-FFF2-40B4-BE49-F238E27FC236}">
                    <a16:creationId xmlns:a16="http://schemas.microsoft.com/office/drawing/2014/main" id="{4E131AA1-5E3F-A642-BC9E-709519A00D0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5680" y="1938812"/>
                <a:ext cx="2432938" cy="248362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744605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CF2371-6064-634B-94C4-4556887BA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___ you ___ (see) a monster in my room last night?</a:t>
            </a:r>
            <a:endParaRPr lang="ru-RU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Объект 3" descr="Эмодзи «Усмехающееся лицо с потом»">
                <a:extLst>
                  <a:ext uri="{FF2B5EF4-FFF2-40B4-BE49-F238E27FC236}">
                    <a16:creationId xmlns:a16="http://schemas.microsoft.com/office/drawing/2014/main" id="{C5075E0C-2A9A-B942-998C-3EAE5AF77241}"/>
                  </a:ext>
                </a:extLst>
              </p:cNvPr>
              <p:cNvGraphicFramePr>
                <a:graphicFrameLocks noGrp="1" noChangeAspect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447532780"/>
                  </p:ext>
                </p:extLst>
              </p:nvPr>
            </p:nvGraphicFramePr>
            <p:xfrm>
              <a:off x="0" y="2668812"/>
              <a:ext cx="2931136" cy="2322069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2931136" cy="2322069"/>
                    </a:xfrm>
                    <a:prstGeom prst="rect">
                      <a:avLst/>
                    </a:prstGeom>
                  </am3d:spPr>
                  <am3d:camera>
                    <am3d:pos x="0" y="0" z="7929778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1418" d="1000000"/>
                    <am3d:preTrans dx="-64" dy="-17275846" dz="-649614"/>
                    <am3d:scale>
                      <am3d:sx n="1000000" d="1000000"/>
                      <am3d:sy n="1000000" d="1000000"/>
                      <am3d:sz n="1000000" d="1000000"/>
                    </am3d:scale>
                    <am3d:rot ax="168630" ay="1761702" az="82732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420002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Объект 3" descr="Эмодзи «Усмехающееся лицо с потом»">
                <a:extLst>
                  <a:ext uri="{FF2B5EF4-FFF2-40B4-BE49-F238E27FC236}">
                    <a16:creationId xmlns:a16="http://schemas.microsoft.com/office/drawing/2014/main" id="{C5075E0C-2A9A-B942-998C-3EAE5AF7724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2668812"/>
                <a:ext cx="2931136" cy="2322069"/>
              </a:xfrm>
              <a:prstGeom prst="rect">
                <a:avLst/>
              </a:prstGeom>
            </p:spPr>
          </p:pic>
        </mc:Fallback>
      </mc:AlternateContent>
      <p:pic>
        <p:nvPicPr>
          <p:cNvPr id="7170" name="Picture 2">
            <a:extLst>
              <a:ext uri="{FF2B5EF4-FFF2-40B4-BE49-F238E27FC236}">
                <a16:creationId xmlns:a16="http://schemas.microsoft.com/office/drawing/2014/main" id="{65E6CAC5-32CE-7945-8D2E-47B56BA5A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525" y="1690688"/>
            <a:ext cx="7384818" cy="5051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16289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CF2371-6064-634B-94C4-4556887BA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___ you ___ (see) a monster in my room last night?</a:t>
            </a:r>
            <a:endParaRPr lang="ru-RU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65E6CAC5-32CE-7945-8D2E-47B56BA5A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525" y="1690688"/>
            <a:ext cx="7384818" cy="5051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Объект 5" descr="Испуганное лицо">
                <a:extLst>
                  <a:ext uri="{FF2B5EF4-FFF2-40B4-BE49-F238E27FC236}">
                    <a16:creationId xmlns:a16="http://schemas.microsoft.com/office/drawing/2014/main" id="{E514B87A-9DEC-5445-B51B-1163CABE13D7}"/>
                  </a:ext>
                </a:extLst>
              </p:cNvPr>
              <p:cNvGraphicFramePr>
                <a:graphicFrameLocks noGrp="1" noChangeAspect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412857489"/>
                  </p:ext>
                </p:extLst>
              </p:nvPr>
            </p:nvGraphicFramePr>
            <p:xfrm>
              <a:off x="109143" y="3202805"/>
              <a:ext cx="2397076" cy="2397076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2397076" cy="2397076"/>
                    </a:xfrm>
                    <a:prstGeom prst="rect">
                      <a:avLst/>
                    </a:prstGeom>
                  </am3d:spPr>
                  <am3d:camera>
                    <am3d:pos x="0" y="0" z="8102824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0891706" d="1000000"/>
                    <am3d:preTrans dx="0" dy="33510" dz="1087834"/>
                    <am3d:scale>
                      <am3d:sx n="1000000" d="1000000"/>
                      <am3d:sy n="1000000" d="1000000"/>
                      <am3d:sz n="1000000" d="1000000"/>
                    </am3d:scale>
                    <am3d:rot ax="364285" ay="1526977" az="157015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422342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Объект 5" descr="Испуганное лицо">
                <a:extLst>
                  <a:ext uri="{FF2B5EF4-FFF2-40B4-BE49-F238E27FC236}">
                    <a16:creationId xmlns:a16="http://schemas.microsoft.com/office/drawing/2014/main" id="{E514B87A-9DEC-5445-B51B-1163CABE13D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9143" y="3202805"/>
                <a:ext cx="2397076" cy="239707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159006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29EB9D-A542-8E4F-9E41-350FBFA9F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___ your dog ___ (stand) on the rock?</a:t>
            </a:r>
            <a:endParaRPr lang="ru-RU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Объект 4" descr="Счастливое лицо">
                <a:extLst>
                  <a:ext uri="{FF2B5EF4-FFF2-40B4-BE49-F238E27FC236}">
                    <a16:creationId xmlns:a16="http://schemas.microsoft.com/office/drawing/2014/main" id="{CDA06884-1171-E54F-A651-51AF6F87E608}"/>
                  </a:ext>
                </a:extLst>
              </p:cNvPr>
              <p:cNvGraphicFramePr>
                <a:graphicFrameLocks noGrp="1" noChangeAspect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4129400042"/>
                  </p:ext>
                </p:extLst>
              </p:nvPr>
            </p:nvGraphicFramePr>
            <p:xfrm>
              <a:off x="825514" y="2292909"/>
              <a:ext cx="2473792" cy="2473792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2473792" cy="2473792"/>
                    </a:xfrm>
                    <a:prstGeom prst="rect">
                      <a:avLst/>
                    </a:prstGeom>
                  </am3d:spPr>
                  <am3d:camera>
                    <am3d:pos x="0" y="0" z="8115446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1035753" d="1000000"/>
                    <am3d:preTrans dx="285" dy="0" dz="997314"/>
                    <am3d:scale>
                      <am3d:sx n="1000000" d="1000000"/>
                      <am3d:sy n="1000000" d="1000000"/>
                      <am3d:sz n="1000000" d="1000000"/>
                    </am3d:scale>
                    <am3d:rot ax="338313" ay="1978227" az="184531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435133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Объект 4" descr="Счастливое лицо">
                <a:extLst>
                  <a:ext uri="{FF2B5EF4-FFF2-40B4-BE49-F238E27FC236}">
                    <a16:creationId xmlns:a16="http://schemas.microsoft.com/office/drawing/2014/main" id="{CDA06884-1171-E54F-A651-51AF6F87E60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25514" y="2292909"/>
                <a:ext cx="2473792" cy="2473792"/>
              </a:xfrm>
              <a:prstGeom prst="rect">
                <a:avLst/>
              </a:prstGeom>
            </p:spPr>
          </p:pic>
        </mc:Fallback>
      </mc:AlternateContent>
      <p:pic>
        <p:nvPicPr>
          <p:cNvPr id="8194" name="Picture 2">
            <a:extLst>
              <a:ext uri="{FF2B5EF4-FFF2-40B4-BE49-F238E27FC236}">
                <a16:creationId xmlns:a16="http://schemas.microsoft.com/office/drawing/2014/main" id="{55A61303-8DF3-7040-BA99-E78750763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731" y="1704549"/>
            <a:ext cx="8177561" cy="4593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18180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29EB9D-A542-8E4F-9E41-350FBFA9F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___ your dog ___ (stand) on the rock?</a:t>
            </a:r>
            <a:endParaRPr lang="ru-RU" dirty="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55A61303-8DF3-7040-BA99-E78750763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731" y="1704549"/>
            <a:ext cx="8177561" cy="4593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Объект 5" descr="Эмодзи «Смущенное лицо»">
                <a:extLst>
                  <a:ext uri="{FF2B5EF4-FFF2-40B4-BE49-F238E27FC236}">
                    <a16:creationId xmlns:a16="http://schemas.microsoft.com/office/drawing/2014/main" id="{BDFFA88D-F980-3241-8DA5-E618ADF6883D}"/>
                  </a:ext>
                </a:extLst>
              </p:cNvPr>
              <p:cNvGraphicFramePr>
                <a:graphicFrameLocks noGrp="1" noChangeAspect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4089916338"/>
                  </p:ext>
                </p:extLst>
              </p:nvPr>
            </p:nvGraphicFramePr>
            <p:xfrm>
              <a:off x="849004" y="2439215"/>
              <a:ext cx="2381205" cy="2381205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2381205" cy="2381205"/>
                    </a:xfrm>
                    <a:prstGeom prst="rect">
                      <a:avLst/>
                    </a:prstGeom>
                  </am3d:spPr>
                  <am3d:camera>
                    <am3d:pos x="0" y="0" z="8146919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5238" d="1000000"/>
                    <am3d:preTrans dx="3" dy="-17999993" dz="78601"/>
                    <am3d:scale>
                      <am3d:sx n="1000000" d="1000000"/>
                      <am3d:sy n="1000000" d="1000000"/>
                      <am3d:sz n="1000000" d="1000000"/>
                    </am3d:scale>
                    <am3d:rot ax="408930" ay="1568209" az="180828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420510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Объект 5" descr="Эмодзи «Смущенное лицо»">
                <a:extLst>
                  <a:ext uri="{FF2B5EF4-FFF2-40B4-BE49-F238E27FC236}">
                    <a16:creationId xmlns:a16="http://schemas.microsoft.com/office/drawing/2014/main" id="{BDFFA88D-F980-3241-8DA5-E618ADF6883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49004" y="2439215"/>
                <a:ext cx="2381205" cy="238120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083612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9F2259-5675-B24B-AB47-B7296796E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___ he ___ (think) about his friends?</a:t>
            </a:r>
            <a:endParaRPr lang="ru-RU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Объект 3" descr="Эмодзи «Палец вверх»">
                <a:extLst>
                  <a:ext uri="{FF2B5EF4-FFF2-40B4-BE49-F238E27FC236}">
                    <a16:creationId xmlns:a16="http://schemas.microsoft.com/office/drawing/2014/main" id="{3040B0AB-3578-854B-B427-D4213B0D7448}"/>
                  </a:ext>
                </a:extLst>
              </p:cNvPr>
              <p:cNvGraphicFramePr>
                <a:graphicFrameLocks noGrp="1" noChangeAspect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195700855"/>
                  </p:ext>
                </p:extLst>
              </p:nvPr>
            </p:nvGraphicFramePr>
            <p:xfrm>
              <a:off x="608042" y="2737460"/>
              <a:ext cx="2777909" cy="2980863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2777909" cy="2980863"/>
                    </a:xfrm>
                    <a:prstGeom prst="rect">
                      <a:avLst/>
                    </a:prstGeom>
                  </am3d:spPr>
                  <am3d:camera>
                    <am3d:pos x="0" y="0" z="6630807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1511" d="1000000"/>
                    <am3d:preTrans dx="-824025" dy="-17929067" dz="-2192431"/>
                    <am3d:scale>
                      <am3d:sx n="1000000" d="1000000"/>
                      <am3d:sy n="1000000" d="1000000"/>
                      <am3d:sz n="1000000" d="1000000"/>
                    </am3d:scale>
                    <am3d:rot ax="93835" ay="2381812" az="59943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427468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Объект 3" descr="Эмодзи «Палец вверх»">
                <a:extLst>
                  <a:ext uri="{FF2B5EF4-FFF2-40B4-BE49-F238E27FC236}">
                    <a16:creationId xmlns:a16="http://schemas.microsoft.com/office/drawing/2014/main" id="{3040B0AB-3578-854B-B427-D4213B0D744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08042" y="2737460"/>
                <a:ext cx="2777909" cy="2980863"/>
              </a:xfrm>
              <a:prstGeom prst="rect">
                <a:avLst/>
              </a:prstGeom>
            </p:spPr>
          </p:pic>
        </mc:Fallback>
      </mc:AlternateContent>
      <p:pic>
        <p:nvPicPr>
          <p:cNvPr id="9218" name="Picture 2">
            <a:extLst>
              <a:ext uri="{FF2B5EF4-FFF2-40B4-BE49-F238E27FC236}">
                <a16:creationId xmlns:a16="http://schemas.microsoft.com/office/drawing/2014/main" id="{25E44B4B-BC01-9846-9A1B-A7F6537CC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820" y="1750135"/>
            <a:ext cx="5247385" cy="5107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39745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9F2259-5675-B24B-AB47-B7296796E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___ he ___ (think) about his friends?</a:t>
            </a:r>
            <a:endParaRPr lang="ru-RU" dirty="0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25E44B4B-BC01-9846-9A1B-A7F6537CC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820" y="1750135"/>
            <a:ext cx="5247385" cy="5107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Объект 5" descr="Эмодзи «Палец вниз»">
                <a:extLst>
                  <a:ext uri="{FF2B5EF4-FFF2-40B4-BE49-F238E27FC236}">
                    <a16:creationId xmlns:a16="http://schemas.microsoft.com/office/drawing/2014/main" id="{54B678EC-2D35-144C-B0DA-113593318B78}"/>
                  </a:ext>
                </a:extLst>
              </p:cNvPr>
              <p:cNvGraphicFramePr>
                <a:graphicFrameLocks noGrp="1" noChangeAspect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875747801"/>
                  </p:ext>
                </p:extLst>
              </p:nvPr>
            </p:nvGraphicFramePr>
            <p:xfrm>
              <a:off x="1256765" y="2565744"/>
              <a:ext cx="2676433" cy="2956821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2676433" cy="2956821"/>
                    </a:xfrm>
                    <a:prstGeom prst="rect">
                      <a:avLst/>
                    </a:prstGeom>
                  </am3d:spPr>
                  <am3d:camera>
                    <am3d:pos x="0" y="0" z="6630807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1511" d="1000000"/>
                    <am3d:preTrans dx="-1477901" dy="-18000000" dz="-2192431"/>
                    <am3d:scale>
                      <am3d:sx n="1000000" d="1000000"/>
                      <am3d:sy n="1000000" d="1000000"/>
                      <am3d:sz n="1000000" d="1000000"/>
                    </am3d:scale>
                    <am3d:rot ax="1726943" ay="-3179738" az="-1421247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427468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Объект 5" descr="Эмодзи «Палец вниз»">
                <a:extLst>
                  <a:ext uri="{FF2B5EF4-FFF2-40B4-BE49-F238E27FC236}">
                    <a16:creationId xmlns:a16="http://schemas.microsoft.com/office/drawing/2014/main" id="{54B678EC-2D35-144C-B0DA-113593318B7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56765" y="2565744"/>
                <a:ext cx="2676433" cy="295682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030990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AB1604-55F1-7242-895C-F21CAADFD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___ he ___ (wear) a coat because it was cold?</a:t>
            </a:r>
            <a:endParaRPr lang="ru-RU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Объект 3" descr="Эмодзи «Смешное лицо»">
                <a:extLst>
                  <a:ext uri="{FF2B5EF4-FFF2-40B4-BE49-F238E27FC236}">
                    <a16:creationId xmlns:a16="http://schemas.microsoft.com/office/drawing/2014/main" id="{1BF53555-E17A-1940-B940-CAC5B710CD25}"/>
                  </a:ext>
                </a:extLst>
              </p:cNvPr>
              <p:cNvGraphicFramePr>
                <a:graphicFrameLocks noGrp="1" noChangeAspect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726334984"/>
                  </p:ext>
                </p:extLst>
              </p:nvPr>
            </p:nvGraphicFramePr>
            <p:xfrm>
              <a:off x="1233510" y="2596378"/>
              <a:ext cx="2381204" cy="2381204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2381204" cy="2381204"/>
                    </a:xfrm>
                    <a:prstGeom prst="rect">
                      <a:avLst/>
                    </a:prstGeom>
                  </am3d:spPr>
                  <am3d:camera>
                    <am3d:pos x="0" y="0" z="8145594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5240" d="1000000"/>
                    <am3d:preTrans dx="29" dy="-18000000" dz="-19805"/>
                    <am3d:scale>
                      <am3d:sx n="1000000" d="1000000"/>
                      <am3d:sy n="1000000" d="1000000"/>
                      <am3d:sz n="1000000" d="1000000"/>
                    </am3d:scale>
                    <am3d:rot ax="45058" ay="2128151" az="26146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420510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Объект 3" descr="Эмодзи «Смешное лицо»">
                <a:extLst>
                  <a:ext uri="{FF2B5EF4-FFF2-40B4-BE49-F238E27FC236}">
                    <a16:creationId xmlns:a16="http://schemas.microsoft.com/office/drawing/2014/main" id="{1BF53555-E17A-1940-B940-CAC5B710CD2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33510" y="2596378"/>
                <a:ext cx="2381204" cy="2381204"/>
              </a:xfrm>
              <a:prstGeom prst="rect">
                <a:avLst/>
              </a:prstGeom>
            </p:spPr>
          </p:pic>
        </mc:Fallback>
      </mc:AlternateContent>
      <p:pic>
        <p:nvPicPr>
          <p:cNvPr id="10242" name="Picture 2">
            <a:extLst>
              <a:ext uri="{FF2B5EF4-FFF2-40B4-BE49-F238E27FC236}">
                <a16:creationId xmlns:a16="http://schemas.microsoft.com/office/drawing/2014/main" id="{9E522248-6BCD-7940-99C7-9A4A35DF4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905" y="1825625"/>
            <a:ext cx="3724190" cy="503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24432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397521-DD9D-E64C-B576-27AF67C3E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____Mike ____ ( come) home late yesterday?</a:t>
            </a:r>
            <a:endParaRPr lang="ru-RU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722A0F3-B52E-4949-98E4-A858F2CE2D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925" y="1825625"/>
            <a:ext cx="6886150" cy="5166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Объект 4" descr="Эмодзи «Смущенное лицо»">
                <a:extLst>
                  <a:ext uri="{FF2B5EF4-FFF2-40B4-BE49-F238E27FC236}">
                    <a16:creationId xmlns:a16="http://schemas.microsoft.com/office/drawing/2014/main" id="{726BC95F-DD0E-D14D-9268-409BED14B3E8}"/>
                  </a:ext>
                </a:extLst>
              </p:cNvPr>
              <p:cNvGraphicFramePr>
                <a:graphicFrameLocks noGrp="1" noChangeAspect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606964817"/>
                  </p:ext>
                </p:extLst>
              </p:nvPr>
            </p:nvGraphicFramePr>
            <p:xfrm>
              <a:off x="171753" y="1995066"/>
              <a:ext cx="2383400" cy="2413762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2383400" cy="2413762"/>
                    </a:xfrm>
                    <a:prstGeom prst="rect">
                      <a:avLst/>
                    </a:prstGeom>
                  </am3d:spPr>
                  <am3d:camera>
                    <am3d:pos x="0" y="0" z="8146919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5238" d="1000000"/>
                    <am3d:preTrans dx="3" dy="-17999993" dz="78601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420510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Объект 4" descr="Эмодзи «Смущенное лицо»">
                <a:extLst>
                  <a:ext uri="{FF2B5EF4-FFF2-40B4-BE49-F238E27FC236}">
                    <a16:creationId xmlns:a16="http://schemas.microsoft.com/office/drawing/2014/main" id="{726BC95F-DD0E-D14D-9268-409BED14B3E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1753" y="1995066"/>
                <a:ext cx="2383400" cy="241376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619823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AB1604-55F1-7242-895C-F21CAADFD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___ he ___ (wear) a coat because it was cold?</a:t>
            </a:r>
            <a:endParaRPr lang="ru-RU" dirty="0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9E522248-6BCD-7940-99C7-9A4A35DF4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905" y="1825625"/>
            <a:ext cx="3724190" cy="503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Объект 5" descr="Эмодзи «Лицо в жару»">
                <a:extLst>
                  <a:ext uri="{FF2B5EF4-FFF2-40B4-BE49-F238E27FC236}">
                    <a16:creationId xmlns:a16="http://schemas.microsoft.com/office/drawing/2014/main" id="{622FC1F5-B288-3942-9C6B-541EC5D5B7E0}"/>
                  </a:ext>
                </a:extLst>
              </p:cNvPr>
              <p:cNvGraphicFramePr>
                <a:graphicFrameLocks noGrp="1" noChangeAspect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356067608"/>
                  </p:ext>
                </p:extLst>
              </p:nvPr>
            </p:nvGraphicFramePr>
            <p:xfrm>
              <a:off x="220083" y="2484262"/>
              <a:ext cx="2865006" cy="2433988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2865006" cy="2433988"/>
                    </a:xfrm>
                    <a:prstGeom prst="rect">
                      <a:avLst/>
                    </a:prstGeom>
                  </am3d:spPr>
                  <am3d:camera>
                    <am3d:pos x="0" y="0" z="7774194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8662" d="1000000"/>
                    <am3d:preTrans dx="2152" dy="-16757246" dz="-1248832"/>
                    <am3d:scale>
                      <am3d:sx n="1000000" d="1000000"/>
                      <am3d:sy n="1000000" d="1000000"/>
                      <am3d:sz n="1000000" d="1000000"/>
                    </am3d:scale>
                    <am3d:rot ax="270456" ay="1162844" az="89915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423412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Объект 5" descr="Эмодзи «Лицо в жару»">
                <a:extLst>
                  <a:ext uri="{FF2B5EF4-FFF2-40B4-BE49-F238E27FC236}">
                    <a16:creationId xmlns:a16="http://schemas.microsoft.com/office/drawing/2014/main" id="{622FC1F5-B288-3942-9C6B-541EC5D5B7E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0083" y="2484262"/>
                <a:ext cx="2865006" cy="243398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233506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0B055E-19EF-9443-A1DD-BC53B08B4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___ you ___ (eat) ice cream last weekend?</a:t>
            </a:r>
            <a:endParaRPr lang="ru-RU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Объект 3" descr="Эмодзи «Ошеломленный»">
                <a:extLst>
                  <a:ext uri="{FF2B5EF4-FFF2-40B4-BE49-F238E27FC236}">
                    <a16:creationId xmlns:a16="http://schemas.microsoft.com/office/drawing/2014/main" id="{63A22E0B-7A0D-E047-BFB6-427F2633F0F4}"/>
                  </a:ext>
                </a:extLst>
              </p:cNvPr>
              <p:cNvGraphicFramePr>
                <a:graphicFrameLocks noGrp="1" noChangeAspect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603085358"/>
                  </p:ext>
                </p:extLst>
              </p:nvPr>
            </p:nvGraphicFramePr>
            <p:xfrm>
              <a:off x="1740567" y="2630338"/>
              <a:ext cx="2395786" cy="2370434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2395786" cy="2370434"/>
                    </a:xfrm>
                    <a:prstGeom prst="rect">
                      <a:avLst/>
                    </a:prstGeom>
                  </am3d:spPr>
                  <am3d:camera>
                    <am3d:pos x="0" y="0" z="8052648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3610" d="1000000"/>
                    <am3d:preTrans dx="1" dy="-17693233" dz="-355396"/>
                    <am3d:scale>
                      <am3d:sx n="1000000" d="1000000"/>
                      <am3d:sy n="1000000" d="1000000"/>
                      <am3d:sz n="1000000" d="1000000"/>
                    </am3d:scale>
                    <am3d:rot ax="-281589" ay="2329807" az="-176799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422114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Объект 3" descr="Эмодзи «Ошеломленный»">
                <a:extLst>
                  <a:ext uri="{FF2B5EF4-FFF2-40B4-BE49-F238E27FC236}">
                    <a16:creationId xmlns:a16="http://schemas.microsoft.com/office/drawing/2014/main" id="{63A22E0B-7A0D-E047-BFB6-427F2633F0F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740567" y="2630338"/>
                <a:ext cx="2395786" cy="2370434"/>
              </a:xfrm>
              <a:prstGeom prst="rect">
                <a:avLst/>
              </a:prstGeom>
            </p:spPr>
          </p:pic>
        </mc:Fallback>
      </mc:AlternateContent>
      <p:pic>
        <p:nvPicPr>
          <p:cNvPr id="11266" name="Picture 2">
            <a:extLst>
              <a:ext uri="{FF2B5EF4-FFF2-40B4-BE49-F238E27FC236}">
                <a16:creationId xmlns:a16="http://schemas.microsoft.com/office/drawing/2014/main" id="{0D02D65D-15B3-6D4C-BBAD-95CE4D705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152" y="1562177"/>
            <a:ext cx="4930698" cy="4930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52624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0B055E-19EF-9443-A1DD-BC53B08B4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___ you ___ (eat) ice cream last weekend?</a:t>
            </a:r>
            <a:endParaRPr lang="ru-RU" dirty="0"/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0D02D65D-15B3-6D4C-BBAD-95CE4D705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152" y="1562177"/>
            <a:ext cx="4930698" cy="4930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Объект 5" descr="Эмодзи «Умоляющее лицо»">
                <a:extLst>
                  <a:ext uri="{FF2B5EF4-FFF2-40B4-BE49-F238E27FC236}">
                    <a16:creationId xmlns:a16="http://schemas.microsoft.com/office/drawing/2014/main" id="{9C51E876-F18E-6B40-AAFD-F84917EE5872}"/>
                  </a:ext>
                </a:extLst>
              </p:cNvPr>
              <p:cNvGraphicFramePr>
                <a:graphicFrameLocks noGrp="1" noChangeAspect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79526441"/>
                  </p:ext>
                </p:extLst>
              </p:nvPr>
            </p:nvGraphicFramePr>
            <p:xfrm>
              <a:off x="1783291" y="2660385"/>
              <a:ext cx="2396066" cy="2396066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2396066" cy="2396066"/>
                    </a:xfrm>
                    <a:prstGeom prst="rect">
                      <a:avLst/>
                    </a:prstGeom>
                  </am3d:spPr>
                  <am3d:camera>
                    <am3d:pos x="0" y="0" z="8137336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5073" d="1000000"/>
                    <am3d:preTrans dx="0" dy="-17968230" dz="-31762"/>
                    <am3d:scale>
                      <am3d:sx n="1000000" d="1000000"/>
                      <am3d:sy n="1000000" d="1000000"/>
                      <am3d:sz n="1000000" d="1000000"/>
                    </am3d:scale>
                    <am3d:rot ax="178966" ay="2141420" az="104472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424699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Объект 5" descr="Эмодзи «Умоляющее лицо»">
                <a:extLst>
                  <a:ext uri="{FF2B5EF4-FFF2-40B4-BE49-F238E27FC236}">
                    <a16:creationId xmlns:a16="http://schemas.microsoft.com/office/drawing/2014/main" id="{9C51E876-F18E-6B40-AAFD-F84917EE587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83291" y="2660385"/>
                <a:ext cx="2396066" cy="239606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623093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123D00-31E2-3846-9C70-EB8AF8F68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__ she ___ (drink) lemonade at the party?</a:t>
            </a:r>
            <a:endParaRPr lang="ru-RU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Объект 3" descr="Эмодзи «Катаюсь по полу от смеха»">
                <a:extLst>
                  <a:ext uri="{FF2B5EF4-FFF2-40B4-BE49-F238E27FC236}">
                    <a16:creationId xmlns:a16="http://schemas.microsoft.com/office/drawing/2014/main" id="{FAC56001-5B28-7841-8C72-2CF9B161AD68}"/>
                  </a:ext>
                </a:extLst>
              </p:cNvPr>
              <p:cNvGraphicFramePr>
                <a:graphicFrameLocks noGrp="1" noChangeAspect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34142047"/>
                  </p:ext>
                </p:extLst>
              </p:nvPr>
            </p:nvGraphicFramePr>
            <p:xfrm>
              <a:off x="107100" y="2248999"/>
              <a:ext cx="2976674" cy="2647338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2976674" cy="2647338"/>
                    </a:xfrm>
                    <a:prstGeom prst="rect">
                      <a:avLst/>
                    </a:prstGeom>
                  </am3d:spPr>
                  <am3d:camera>
                    <am3d:pos x="0" y="0" z="8014996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3043" d="1000000"/>
                    <am3d:preTrans dx="-16558" dy="-17556350" dz="-66689"/>
                    <am3d:scale>
                      <am3d:sx n="1000000" d="1000000"/>
                      <am3d:sy n="1000000" d="1000000"/>
                      <am3d:sz n="1000000" d="1000000"/>
                    </am3d:scale>
                    <am3d:rot ax="577066" ay="2062467" az="327910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421800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Объект 3" descr="Эмодзи «Катаюсь по полу от смеха»">
                <a:extLst>
                  <a:ext uri="{FF2B5EF4-FFF2-40B4-BE49-F238E27FC236}">
                    <a16:creationId xmlns:a16="http://schemas.microsoft.com/office/drawing/2014/main" id="{FAC56001-5B28-7841-8C72-2CF9B161AD6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7100" y="2248999"/>
                <a:ext cx="2976674" cy="2647338"/>
              </a:xfrm>
              <a:prstGeom prst="rect">
                <a:avLst/>
              </a:prstGeom>
            </p:spPr>
          </p:pic>
        </mc:Fallback>
      </mc:AlternateContent>
      <p:pic>
        <p:nvPicPr>
          <p:cNvPr id="12290" name="Picture 2">
            <a:extLst>
              <a:ext uri="{FF2B5EF4-FFF2-40B4-BE49-F238E27FC236}">
                <a16:creationId xmlns:a16="http://schemas.microsoft.com/office/drawing/2014/main" id="{CB4FDFD3-F79E-D345-AD10-6ECB8F95A7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679" y="1582738"/>
            <a:ext cx="5671712" cy="5795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61425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123D00-31E2-3846-9C70-EB8AF8F68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__ she ___ (drink) lemonade at the party?</a:t>
            </a:r>
            <a:endParaRPr lang="ru-RU" dirty="0"/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CB4FDFD3-F79E-D345-AD10-6ECB8F95A7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679" y="1582738"/>
            <a:ext cx="5671712" cy="5795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" name="Объект 8" descr="Эмодзи «Лицо с паром из носа»">
                <a:extLst>
                  <a:ext uri="{FF2B5EF4-FFF2-40B4-BE49-F238E27FC236}">
                    <a16:creationId xmlns:a16="http://schemas.microsoft.com/office/drawing/2014/main" id="{8A287A4C-5B59-8C49-B27F-7F671BD73D45}"/>
                  </a:ext>
                </a:extLst>
              </p:cNvPr>
              <p:cNvGraphicFramePr>
                <a:graphicFrameLocks noGrp="1" noChangeAspect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633783235"/>
                  </p:ext>
                </p:extLst>
              </p:nvPr>
            </p:nvGraphicFramePr>
            <p:xfrm>
              <a:off x="36024" y="2205905"/>
              <a:ext cx="2686075" cy="2762097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2686075" cy="2762097"/>
                    </a:xfrm>
                    <a:prstGeom prst="rect">
                      <a:avLst/>
                    </a:prstGeom>
                  </am3d:spPr>
                  <am3d:camera>
                    <am3d:pos x="0" y="0" z="7138841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6886" d="1000000"/>
                    <am3d:preTrans dx="2" dy="-14531632" dz="-3468358"/>
                    <am3d:scale>
                      <am3d:sx n="1000000" d="1000000"/>
                      <am3d:sy n="1000000" d="1000000"/>
                      <am3d:sz n="1000000" d="1000000"/>
                    </am3d:scale>
                    <am3d:rot ax="1332418" ay="2305723" az="854245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418115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" name="Объект 8" descr="Эмодзи «Лицо с паром из носа»">
                <a:extLst>
                  <a:ext uri="{FF2B5EF4-FFF2-40B4-BE49-F238E27FC236}">
                    <a16:creationId xmlns:a16="http://schemas.microsoft.com/office/drawing/2014/main" id="{8A287A4C-5B59-8C49-B27F-7F671BD73D4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024" y="2205905"/>
                <a:ext cx="2686075" cy="276209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391866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D01D7B-AA2F-F343-9C23-BF583397F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___ you ___ ( go) travelling around the world last year?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C079372-62E0-C440-B03B-EE00D49223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E4D0DCC-D0E7-2545-AD71-7CA393741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797" y="1640508"/>
            <a:ext cx="4540405" cy="4540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Объект 5" descr="Эмодзи «Ошеломленный»">
                <a:extLst>
                  <a:ext uri="{FF2B5EF4-FFF2-40B4-BE49-F238E27FC236}">
                    <a16:creationId xmlns:a16="http://schemas.microsoft.com/office/drawing/2014/main" id="{B46DE4DE-2A82-684E-91F2-5DC4A1218B8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60156928"/>
                  </p:ext>
                </p:extLst>
              </p:nvPr>
            </p:nvGraphicFramePr>
            <p:xfrm>
              <a:off x="85721" y="1945797"/>
              <a:ext cx="2370433" cy="2370433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2370433" cy="2370433"/>
                    </a:xfrm>
                    <a:prstGeom prst="rect">
                      <a:avLst/>
                    </a:prstGeom>
                  </am3d:spPr>
                  <am3d:camera>
                    <am3d:pos x="0" y="0" z="8052648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3610" d="1000000"/>
                    <am3d:preTrans dx="1" dy="-17693233" dz="-355396"/>
                    <am3d:scale>
                      <am3d:sx n="1000000" d="1000000"/>
                      <am3d:sy n="1000000" d="1000000"/>
                      <am3d:sz n="1000000" d="1000000"/>
                    </am3d:scale>
                    <am3d:rot ax="568684" ay="496618" az="82605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422114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Объект 5" descr="Эмодзи «Ошеломленный»">
                <a:extLst>
                  <a:ext uri="{FF2B5EF4-FFF2-40B4-BE49-F238E27FC236}">
                    <a16:creationId xmlns:a16="http://schemas.microsoft.com/office/drawing/2014/main" id="{B46DE4DE-2A82-684E-91F2-5DC4A1218B8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5721" y="1945797"/>
                <a:ext cx="2370433" cy="237043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065774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D01D7B-AA2F-F343-9C23-BF583397F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___ you ___ ( go) travelling around the world last year?</a:t>
            </a:r>
            <a:endParaRPr lang="ru-RU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Объект 3" descr="Ничему не радующееся лицо">
                <a:extLst>
                  <a:ext uri="{FF2B5EF4-FFF2-40B4-BE49-F238E27FC236}">
                    <a16:creationId xmlns:a16="http://schemas.microsoft.com/office/drawing/2014/main" id="{1A5C896A-ACDE-7A42-8750-E53841EC48E6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3571964541"/>
                  </p:ext>
                </p:extLst>
              </p:nvPr>
            </p:nvGraphicFramePr>
            <p:xfrm>
              <a:off x="274428" y="2220902"/>
              <a:ext cx="2383397" cy="2416195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2383397" cy="2416195"/>
                    </a:xfrm>
                    <a:prstGeom prst="rect">
                      <a:avLst/>
                    </a:prstGeom>
                  </am3d:spPr>
                  <am3d:camera>
                    <am3d:pos x="0" y="0" z="8104198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0886534" d="1000000"/>
                    <am3d:preTrans dx="0" dy="-2" dz="922324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421677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Объект 3" descr="Ничему не радующееся лицо">
                <a:extLst>
                  <a:ext uri="{FF2B5EF4-FFF2-40B4-BE49-F238E27FC236}">
                    <a16:creationId xmlns:a16="http://schemas.microsoft.com/office/drawing/2014/main" id="{1A5C896A-ACDE-7A42-8750-E53841EC48E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4428" y="2220902"/>
                <a:ext cx="2383397" cy="2416195"/>
              </a:xfrm>
              <a:prstGeom prst="rect">
                <a:avLst/>
              </a:prstGeom>
            </p:spPr>
          </p:pic>
        </mc:Fallback>
      </mc:AlternateContent>
      <p:pic>
        <p:nvPicPr>
          <p:cNvPr id="2050" name="Picture 2">
            <a:extLst>
              <a:ext uri="{FF2B5EF4-FFF2-40B4-BE49-F238E27FC236}">
                <a16:creationId xmlns:a16="http://schemas.microsoft.com/office/drawing/2014/main" id="{CE4D0DCC-D0E7-2545-AD71-7CA393741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797" y="1640508"/>
            <a:ext cx="4540405" cy="4540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79169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04BBB5-79F4-F44A-B1C4-DE670FDFA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___ they ___ (have) breakfast at 8 yesterday?</a:t>
            </a:r>
            <a:endParaRPr lang="ru-RU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Объект 3" descr="Лицо с глазами в форме сердечек">
                <a:extLst>
                  <a:ext uri="{FF2B5EF4-FFF2-40B4-BE49-F238E27FC236}">
                    <a16:creationId xmlns:a16="http://schemas.microsoft.com/office/drawing/2014/main" id="{E4854530-6F0D-F343-B0E4-E7AE3DC7FD8B}"/>
                  </a:ext>
                </a:extLst>
              </p:cNvPr>
              <p:cNvGraphicFramePr>
                <a:graphicFrameLocks noGrp="1" noChangeAspect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861441126"/>
                  </p:ext>
                </p:extLst>
              </p:nvPr>
            </p:nvGraphicFramePr>
            <p:xfrm>
              <a:off x="185738" y="2289330"/>
              <a:ext cx="2436534" cy="2279340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2436534" cy="2279340"/>
                    </a:xfrm>
                    <a:prstGeom prst="rect">
                      <a:avLst/>
                    </a:prstGeom>
                  </am3d:spPr>
                  <am3d:camera>
                    <am3d:pos x="0" y="0" z="7620962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5184387" d="1000000"/>
                    <am3d:preTrans dx="9" dy="-28388" dz="-738932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419712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Объект 3" descr="Лицо с глазами в форме сердечек">
                <a:extLst>
                  <a:ext uri="{FF2B5EF4-FFF2-40B4-BE49-F238E27FC236}">
                    <a16:creationId xmlns:a16="http://schemas.microsoft.com/office/drawing/2014/main" id="{E4854530-6F0D-F343-B0E4-E7AE3DC7FD8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5738" y="2289330"/>
                <a:ext cx="2436534" cy="2279340"/>
              </a:xfrm>
              <a:prstGeom prst="rect">
                <a:avLst/>
              </a:prstGeom>
            </p:spPr>
          </p:pic>
        </mc:Fallback>
      </mc:AlternateContent>
      <p:pic>
        <p:nvPicPr>
          <p:cNvPr id="3074" name="Picture 2">
            <a:extLst>
              <a:ext uri="{FF2B5EF4-FFF2-40B4-BE49-F238E27FC236}">
                <a16:creationId xmlns:a16="http://schemas.microsoft.com/office/drawing/2014/main" id="{CEA7151C-E34C-9C41-81EF-36083BB7D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612" y="1825625"/>
            <a:ext cx="6286376" cy="4192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55808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04BBB5-79F4-F44A-B1C4-DE670FDFA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___ they ___ (have) breakfast at 8 yesterday?</a:t>
            </a:r>
            <a:endParaRPr lang="ru-RU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CEA7151C-E34C-9C41-81EF-36083BB7D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612" y="1825625"/>
            <a:ext cx="6286376" cy="4192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Объект 5" descr="Эмодзи «Печаль»">
                <a:extLst>
                  <a:ext uri="{FF2B5EF4-FFF2-40B4-BE49-F238E27FC236}">
                    <a16:creationId xmlns:a16="http://schemas.microsoft.com/office/drawing/2014/main" id="{C642010C-E7D0-F040-AACA-41134AA760F1}"/>
                  </a:ext>
                </a:extLst>
              </p:cNvPr>
              <p:cNvGraphicFramePr>
                <a:graphicFrameLocks noGrp="1" noChangeAspect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507441040"/>
                  </p:ext>
                </p:extLst>
              </p:nvPr>
            </p:nvGraphicFramePr>
            <p:xfrm>
              <a:off x="174635" y="2080428"/>
              <a:ext cx="2384404" cy="2384404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2384404" cy="2384404"/>
                    </a:xfrm>
                    <a:prstGeom prst="rect">
                      <a:avLst/>
                    </a:prstGeom>
                  </am3d:spPr>
                  <am3d:camera>
                    <am3d:pos x="0" y="0" z="8093554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4300" d="1000000"/>
                    <am3d:preTrans dx="233" dy="-17822845" dz="-177264"/>
                    <am3d:scale>
                      <am3d:sx n="1000000" d="1000000"/>
                      <am3d:sy n="1000000" d="1000000"/>
                      <am3d:sz n="1000000" d="1000000"/>
                    </am3d:scale>
                    <am3d:rot ax="37438" ay="801327" az="8649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423612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Объект 5" descr="Эмодзи «Печаль»">
                <a:extLst>
                  <a:ext uri="{FF2B5EF4-FFF2-40B4-BE49-F238E27FC236}">
                    <a16:creationId xmlns:a16="http://schemas.microsoft.com/office/drawing/2014/main" id="{C642010C-E7D0-F040-AACA-41134AA760F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4635" y="2080428"/>
                <a:ext cx="2384404" cy="238440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162965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141A3D-6A73-624C-82B2-EA3624A19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___Mum ___ (make) a cake for my birthday?</a:t>
            </a:r>
            <a:endParaRPr lang="ru-RU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Объект 3" descr="Эмодзи «Целующее лицо с сердечком»">
                <a:extLst>
                  <a:ext uri="{FF2B5EF4-FFF2-40B4-BE49-F238E27FC236}">
                    <a16:creationId xmlns:a16="http://schemas.microsoft.com/office/drawing/2014/main" id="{133D0B15-453F-D241-87B8-7965905D933D}"/>
                  </a:ext>
                </a:extLst>
              </p:cNvPr>
              <p:cNvGraphicFramePr>
                <a:graphicFrameLocks noGrp="1" noChangeAspect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452602647"/>
                  </p:ext>
                </p:extLst>
              </p:nvPr>
            </p:nvGraphicFramePr>
            <p:xfrm>
              <a:off x="-212073" y="1939036"/>
              <a:ext cx="2829543" cy="2271248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2829543" cy="2271248"/>
                    </a:xfrm>
                    <a:prstGeom prst="rect">
                      <a:avLst/>
                    </a:prstGeom>
                  </am3d:spPr>
                  <am3d:camera>
                    <am3d:pos x="0" y="0" z="7744033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8079" d="1000000"/>
                    <am3d:preTrans dx="3" dy="-16646939" dz="-1353051"/>
                    <am3d:scale>
                      <am3d:sx n="1000000" d="1000000"/>
                      <am3d:sy n="1000000" d="1000000"/>
                      <am3d:sz n="1000000" d="1000000"/>
                    </am3d:scale>
                    <am3d:rot ax="38837" ay="1071876" az="11913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417452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Объект 3" descr="Эмодзи «Целующее лицо с сердечком»">
                <a:extLst>
                  <a:ext uri="{FF2B5EF4-FFF2-40B4-BE49-F238E27FC236}">
                    <a16:creationId xmlns:a16="http://schemas.microsoft.com/office/drawing/2014/main" id="{133D0B15-453F-D241-87B8-7965905D933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212073" y="1939036"/>
                <a:ext cx="2829543" cy="2271248"/>
              </a:xfrm>
              <a:prstGeom prst="rect">
                <a:avLst/>
              </a:prstGeom>
            </p:spPr>
          </p:pic>
        </mc:Fallback>
      </mc:AlternateContent>
      <p:pic>
        <p:nvPicPr>
          <p:cNvPr id="4098" name="Picture 2">
            <a:extLst>
              <a:ext uri="{FF2B5EF4-FFF2-40B4-BE49-F238E27FC236}">
                <a16:creationId xmlns:a16="http://schemas.microsoft.com/office/drawing/2014/main" id="{8C1EBE9A-2874-3147-9B0D-8D890F828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840" y="1825625"/>
            <a:ext cx="6632967" cy="480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50676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141A3D-6A73-624C-82B2-EA3624A19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___Mum ___ (make) a cake for my birthday?</a:t>
            </a:r>
            <a:endParaRPr lang="ru-RU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8C1EBE9A-2874-3147-9B0D-8D890F828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840" y="1825625"/>
            <a:ext cx="6632967" cy="480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Объект 5" descr="Эмодзи «Тошнит»">
                <a:extLst>
                  <a:ext uri="{FF2B5EF4-FFF2-40B4-BE49-F238E27FC236}">
                    <a16:creationId xmlns:a16="http://schemas.microsoft.com/office/drawing/2014/main" id="{C320A795-D860-144D-8065-028A284C1FB5}"/>
                  </a:ext>
                </a:extLst>
              </p:cNvPr>
              <p:cNvGraphicFramePr>
                <a:graphicFrameLocks noGrp="1" noChangeAspect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182687349"/>
                  </p:ext>
                </p:extLst>
              </p:nvPr>
            </p:nvGraphicFramePr>
            <p:xfrm>
              <a:off x="-33498" y="2352873"/>
              <a:ext cx="2537907" cy="2411012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2537907" cy="2411012"/>
                    </a:xfrm>
                    <a:prstGeom prst="rect">
                      <a:avLst/>
                    </a:prstGeom>
                  </am3d:spPr>
                  <am3d:camera>
                    <am3d:pos x="0" y="0" z="8118211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5264" d="1000000"/>
                    <am3d:preTrans dx="-346" dy="-18000000" dz="-4629"/>
                    <am3d:scale>
                      <am3d:sx n="1000000" d="1000000"/>
                      <am3d:sy n="1000000" d="1000000"/>
                      <am3d:sz n="1000000" d="1000000"/>
                    </am3d:scale>
                    <am3d:rot ax="709725" ay="2344550" az="451230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421292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Объект 5" descr="Эмодзи «Тошнит»">
                <a:extLst>
                  <a:ext uri="{FF2B5EF4-FFF2-40B4-BE49-F238E27FC236}">
                    <a16:creationId xmlns:a16="http://schemas.microsoft.com/office/drawing/2014/main" id="{C320A795-D860-144D-8065-028A284C1FB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33498" y="2352873"/>
                <a:ext cx="2537907" cy="241101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936576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3A6E14-3131-0E4F-BCAD-ABFB54A55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___Sam ___ (read) a horror story last night?</a:t>
            </a:r>
            <a:endParaRPr lang="ru-RU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Объект 3" descr="Эмодзи «Улыбающееся лицо с веселыми глазами»">
                <a:extLst>
                  <a:ext uri="{FF2B5EF4-FFF2-40B4-BE49-F238E27FC236}">
                    <a16:creationId xmlns:a16="http://schemas.microsoft.com/office/drawing/2014/main" id="{7E09E371-E8C4-524A-B63E-D83C9A522E8A}"/>
                  </a:ext>
                </a:extLst>
              </p:cNvPr>
              <p:cNvGraphicFramePr>
                <a:graphicFrameLocks noGrp="1" noChangeAspect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26796607"/>
                  </p:ext>
                </p:extLst>
              </p:nvPr>
            </p:nvGraphicFramePr>
            <p:xfrm>
              <a:off x="283104" y="2731822"/>
              <a:ext cx="2396066" cy="2396066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2396066" cy="2396066"/>
                    </a:xfrm>
                    <a:prstGeom prst="rect">
                      <a:avLst/>
                    </a:prstGeom>
                  </am3d:spPr>
                  <am3d:camera>
                    <am3d:pos x="0" y="0" z="8135858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5044" d="1000000"/>
                    <am3d:preTrans dx="3" dy="-17963324" dz="-36663"/>
                    <am3d:scale>
                      <am3d:sx n="1000000" d="1000000"/>
                      <am3d:sy n="1000000" d="1000000"/>
                      <am3d:sz n="1000000" d="1000000"/>
                    </am3d:scale>
                    <am3d:rot ax="38659" ay="1198905" az="13213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424699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Объект 3" descr="Эмодзи «Улыбающееся лицо с веселыми глазами»">
                <a:extLst>
                  <a:ext uri="{FF2B5EF4-FFF2-40B4-BE49-F238E27FC236}">
                    <a16:creationId xmlns:a16="http://schemas.microsoft.com/office/drawing/2014/main" id="{7E09E371-E8C4-524A-B63E-D83C9A522E8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83104" y="2731822"/>
                <a:ext cx="2396066" cy="2396066"/>
              </a:xfrm>
              <a:prstGeom prst="rect">
                <a:avLst/>
              </a:prstGeom>
            </p:spPr>
          </p:pic>
        </mc:Fallback>
      </mc:AlternateContent>
      <p:pic>
        <p:nvPicPr>
          <p:cNvPr id="5122" name="Picture 2">
            <a:extLst>
              <a:ext uri="{FF2B5EF4-FFF2-40B4-BE49-F238E27FC236}">
                <a16:creationId xmlns:a16="http://schemas.microsoft.com/office/drawing/2014/main" id="{CCD63F2D-EFAB-AA46-8504-92C39BC9B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742" y="1825625"/>
            <a:ext cx="5558783" cy="565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695647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284</Words>
  <Application>Microsoft Macintosh PowerPoint</Application>
  <PresentationFormat>Широкоэкранный</PresentationFormat>
  <Paragraphs>24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Тема Office</vt:lpstr>
      <vt:lpstr>____Mike ____ ( come) home late yesterday?</vt:lpstr>
      <vt:lpstr>____Mike ____ ( come) home late yesterday?</vt:lpstr>
      <vt:lpstr>___ you ___ ( go) travelling around the world last year?</vt:lpstr>
      <vt:lpstr>___ you ___ ( go) travelling around the world last year?</vt:lpstr>
      <vt:lpstr>___ they ___ (have) breakfast at 8 yesterday?</vt:lpstr>
      <vt:lpstr>___ they ___ (have) breakfast at 8 yesterday?</vt:lpstr>
      <vt:lpstr>___Mum ___ (make) a cake for my birthday?</vt:lpstr>
      <vt:lpstr>___Mum ___ (make) a cake for my birthday?</vt:lpstr>
      <vt:lpstr>___Sam ___ (read) a horror story last night?</vt:lpstr>
      <vt:lpstr>___Sam ___ (read) a horror story last night?</vt:lpstr>
      <vt:lpstr>___Linda ___ (say) goodbye and __ (go) home?</vt:lpstr>
      <vt:lpstr>___Linda ___ (say) goodbye and __ (go) home?</vt:lpstr>
      <vt:lpstr>___ you ___ (see) a monster in my room last night?</vt:lpstr>
      <vt:lpstr>___ you ___ (see) a monster in my room last night?</vt:lpstr>
      <vt:lpstr>___ your dog ___ (stand) on the rock?</vt:lpstr>
      <vt:lpstr>___ your dog ___ (stand) on the rock?</vt:lpstr>
      <vt:lpstr>___ he ___ (think) about his friends?</vt:lpstr>
      <vt:lpstr>___ he ___ (think) about his friends?</vt:lpstr>
      <vt:lpstr>___ he ___ (wear) a coat because it was cold?</vt:lpstr>
      <vt:lpstr>___ he ___ (wear) a coat because it was cold?</vt:lpstr>
      <vt:lpstr>___ you ___ (eat) ice cream last weekend?</vt:lpstr>
      <vt:lpstr>___ you ___ (eat) ice cream last weekend?</vt:lpstr>
      <vt:lpstr>__ she ___ (drink) lemonade at the party?</vt:lpstr>
      <vt:lpstr>__ she ___ (drink) lemonade at the party?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____Mike ____ ( come) home late yesterday?</dc:title>
  <dc:creator>Microsoft Office User</dc:creator>
  <cp:lastModifiedBy>Microsoft Office User</cp:lastModifiedBy>
  <cp:revision>1</cp:revision>
  <dcterms:created xsi:type="dcterms:W3CDTF">2022-04-04T08:31:46Z</dcterms:created>
  <dcterms:modified xsi:type="dcterms:W3CDTF">2022-04-04T08:47:18Z</dcterms:modified>
</cp:coreProperties>
</file>