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EFD41-074E-6193-140B-67A97A786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F00EB3-AF40-CF7E-73DF-EB28542FF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3FE74-7326-837B-F4BF-8CFC0B47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7E0B-83CE-EFD8-5379-A3623313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D65CD-6EB1-3925-6C27-3D15C1FD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F86E5-880C-A6A6-CCAE-BC9E6B29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B7A21A-0526-A2AB-5702-E755BB64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7686F-F7F0-D35B-6062-A6EF2376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B65A9-0A8E-042F-692E-6C41D365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6A56A-75AD-8F7C-9AEE-FB4E80E8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A9B95B-7AE0-D096-9F66-707CBF51F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50BB15-7E46-D091-C468-5570B9E25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A94AD-55EB-67DF-4E37-E9DFC174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D2E25-D7E7-55BB-0108-116D714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9CED9-7240-7D35-48B6-E9CD2419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25D24-0569-8E8E-8874-7BD891CE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23644-DF2E-326B-804C-DBC16651A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6F84E-0083-075E-0801-67D38CB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86A5F-A283-ACF8-90CB-157F2E79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A76BE-B5A2-DABA-11CE-A67BF000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3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AD37-DCC3-6F4C-86C9-DB6A9DBD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174512-C281-ED82-88C3-7FAF9B321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9AF9E-E1B3-5047-38F9-92A5C838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86BCF-CCAD-A894-C9EA-083F1193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5670E-1799-F471-80C9-6AA613B7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D5AA-756A-E479-CF82-305A21EA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D119C-66E0-90A7-C172-AF041A15C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8EA7CD-3048-1640-7535-A63EA06C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F1DFF-E77B-305E-1A33-8EA4FF45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8E3085-4469-8A96-0996-99DA5A71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7C5CB-EA32-3C80-6E99-BD62B917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8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471AA-AA8E-8020-20F5-18159DE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15A0B-CF2F-76F1-E11B-9CF18CEB2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CCFEF-0A6B-3758-438C-6D4DADDC7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E3E413-956A-626C-6302-CAB5B63CE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FC5017-393B-3677-CB83-70148D1DC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C6D130-105A-F122-A0F5-9CDDB849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C4062E-CAB9-EFF4-5446-333507A6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D0810C-B7DA-5461-DD02-D6658B9E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49549-6DCA-8C4F-07B8-4F2CD0DE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715B5D-C19D-9ADE-83C6-620F4734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AD19D0-C54D-B69C-8AC3-26D7A2D0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857F71-D06A-B8F4-511C-3AD62B57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B05D8C-3019-F354-1847-AA50D861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A58913-7988-370D-08A1-0A4040C4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1D138-3044-0359-AC5E-C820641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3E66B-F3B0-6598-08BE-40C46BA6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DE13-20B8-6FA5-C6AD-3DCA7B2D1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BF35B1-0187-3337-2C31-D6A4A5D8F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54475-2906-2D0E-293C-DD0466CE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24641-631C-8F86-0059-BD82676A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2B7B0-D6E8-745A-7401-F3E7BA00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8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7E340-4E9B-C0F3-C969-19E05826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07FDC9-70AC-93E3-B773-17F3EF0EE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C4E29-F631-D039-44A9-C90F11C4B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413B6-D919-E43E-8386-619E2295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1637D1-B387-6A4A-0029-C2DDF9B1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E0906-031C-F7D1-06C3-040003E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2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07C00-5CAD-A47C-93F8-DDA12054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3A547-DE9D-CBCD-3371-30C759BDF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527B0-1D25-DA0B-288C-E057F0AF1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E235-51A7-3B4B-9A30-BF7154D9EFE4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DAD0D-14DE-0323-5CB9-F0582A5AD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F87C1-51BD-E943-33A1-AA832DF1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F94A-3C21-7543-98B7-4F06BFB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4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5CE93-7DF5-53E9-E860-038C5E92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 </a:t>
            </a:r>
            <a:r>
              <a:rPr lang="en-US" b="1" i="1" dirty="0"/>
              <a:t>don’t / doesn’t </a:t>
            </a:r>
            <a:r>
              <a:rPr lang="en-US" dirty="0"/>
              <a:t>have to wear a swimming cap.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A52993-AFD9-17BE-4D0E-444FAAF1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145" y="2147403"/>
            <a:ext cx="4103649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64197-0FDF-4BE8-1968-A32EB9C4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 </a:t>
            </a:r>
            <a:r>
              <a:rPr lang="en-US" b="1" i="1" dirty="0"/>
              <a:t>don’t / doesn’t </a:t>
            </a:r>
            <a:r>
              <a:rPr lang="en-US" dirty="0"/>
              <a:t>have to wear flip flops.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B4AB7E-6D95-3224-B3B0-11A372D53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666" y="2483178"/>
            <a:ext cx="3821617" cy="32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794C7-00F8-53E4-3658-5999AE81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 </a:t>
            </a:r>
            <a:r>
              <a:rPr lang="en-US" b="1" i="1" dirty="0"/>
              <a:t>don’t / doesn’t </a:t>
            </a:r>
            <a:r>
              <a:rPr lang="en-US" dirty="0"/>
              <a:t>have to wear trainers.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14BEBA8-C62B-BE0D-3986-F76BB853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473" y="2245989"/>
            <a:ext cx="3980986" cy="31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DDB6E-4C2E-FD95-F5F8-F2DBEF69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i="1" dirty="0"/>
              <a:t>don’t / doesn’t </a:t>
            </a:r>
            <a:r>
              <a:rPr lang="en-US" dirty="0"/>
              <a:t>have to wear a tracksuit.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94B5-DBF3-7415-FAE8-5104D035D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AD9997-BC99-6080-1A12-5D1DE786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47" y="2219093"/>
            <a:ext cx="3740109" cy="29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4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1678E-99F4-8F6B-6A43-2CCA092B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</a:t>
            </a:r>
            <a:r>
              <a:rPr lang="en-US" b="1" i="1" dirty="0"/>
              <a:t>don’t / doesn’t </a:t>
            </a:r>
            <a:r>
              <a:rPr lang="en-US" dirty="0"/>
              <a:t>have to bring a bat.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0A4A01-EDD6-F078-3DB9-3764C176D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408" y="2320711"/>
            <a:ext cx="4359353" cy="31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9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637EC-CE8B-1768-9CA0-4CECEF62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</a:t>
            </a:r>
            <a:r>
              <a:rPr lang="en-US" b="1" i="1" dirty="0"/>
              <a:t>don’t / doesn’t </a:t>
            </a:r>
            <a:r>
              <a:rPr lang="en-US" dirty="0"/>
              <a:t>have to wear goggles.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95AD09-60EC-41E2-D2B1-EB77A2C31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440" y="2231657"/>
            <a:ext cx="4174748" cy="31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62D8-F953-890C-D529-C87448AE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 </a:t>
            </a:r>
            <a:r>
              <a:rPr lang="en-US" b="1" i="1" dirty="0"/>
              <a:t>don’t / doesn’t </a:t>
            </a:r>
            <a:r>
              <a:rPr lang="en-US" dirty="0"/>
              <a:t>have to wear a swimming costume.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A8B58B-D7F6-36B5-3DEC-8858EEBE3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707" y="2447217"/>
            <a:ext cx="3512634" cy="28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3860B-C372-39B2-7C9A-D658C40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i="1" dirty="0"/>
              <a:t>don’t / doesn’t </a:t>
            </a:r>
            <a:r>
              <a:rPr lang="en-US" dirty="0"/>
              <a:t>have to wear helmets.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173BA9-3A24-EB28-02E9-BE7568632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128" y="2460470"/>
            <a:ext cx="4024041" cy="29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34D5-F838-93AD-CFF5-BAA11C76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i="1" dirty="0"/>
              <a:t>don’t / doesn’t </a:t>
            </a:r>
            <a:r>
              <a:rPr lang="en-US" dirty="0"/>
              <a:t>have to bring a glove.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D7EB5E-0F9E-B536-09CB-3AB0BACD6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642" y="2568249"/>
            <a:ext cx="3732716" cy="27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5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E4218-8AED-4C2F-D62C-41692FE4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sister </a:t>
            </a:r>
            <a:r>
              <a:rPr lang="en-US" b="1" i="1" dirty="0"/>
              <a:t>don’t / doesn’t </a:t>
            </a:r>
            <a:r>
              <a:rPr lang="en-US" dirty="0"/>
              <a:t>have to bring a towel.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B036D6-CFD6-1B9C-B5DC-A387C6D52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219" y="3070940"/>
            <a:ext cx="3694771" cy="24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</Words>
  <Application>Microsoft Macintosh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I don’t / doesn’t have to wear a swimming cap.</vt:lpstr>
      <vt:lpstr>Bob don’t / doesn’t have to wear trainers.</vt:lpstr>
      <vt:lpstr>You don’t / doesn’t have to wear a tracksuit.</vt:lpstr>
      <vt:lpstr>Mike don’t / doesn’t have to bring a bat.</vt:lpstr>
      <vt:lpstr>They don’t / doesn’t have to wear goggles. </vt:lpstr>
      <vt:lpstr>Lara don’t / doesn’t have to wear a swimming costume.</vt:lpstr>
      <vt:lpstr>We don’t / doesn’t have to wear helmets.</vt:lpstr>
      <vt:lpstr>You don’t / doesn’t have to bring a glove.</vt:lpstr>
      <vt:lpstr>My sister don’t / doesn’t have to bring a towel.</vt:lpstr>
      <vt:lpstr> I don’t / doesn’t have to wear flip flops.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 don’t / doesn’t have to wear a swimming cap.</dc:title>
  <dc:creator>Microsoft Office User</dc:creator>
  <cp:lastModifiedBy>Microsoft Office User</cp:lastModifiedBy>
  <cp:revision>1</cp:revision>
  <dcterms:created xsi:type="dcterms:W3CDTF">2022-05-02T08:56:35Z</dcterms:created>
  <dcterms:modified xsi:type="dcterms:W3CDTF">2022-05-02T09:06:06Z</dcterms:modified>
</cp:coreProperties>
</file>