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B6E2-7D78-4906-AAE4-40501B25186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DD23-0F56-4AE0-9091-6FFDC4E81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059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B6E2-7D78-4906-AAE4-40501B25186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DD23-0F56-4AE0-9091-6FFDC4E81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371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B6E2-7D78-4906-AAE4-40501B25186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DD23-0F56-4AE0-9091-6FFDC4E81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650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B6E2-7D78-4906-AAE4-40501B25186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DD23-0F56-4AE0-9091-6FFDC4E81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289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B6E2-7D78-4906-AAE4-40501B25186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DD23-0F56-4AE0-9091-6FFDC4E81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452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B6E2-7D78-4906-AAE4-40501B25186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DD23-0F56-4AE0-9091-6FFDC4E81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317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B6E2-7D78-4906-AAE4-40501B25186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DD23-0F56-4AE0-9091-6FFDC4E81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410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B6E2-7D78-4906-AAE4-40501B25186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DD23-0F56-4AE0-9091-6FFDC4E81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42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B6E2-7D78-4906-AAE4-40501B25186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DD23-0F56-4AE0-9091-6FFDC4E81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369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B6E2-7D78-4906-AAE4-40501B25186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DD23-0F56-4AE0-9091-6FFDC4E81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789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B6E2-7D78-4906-AAE4-40501B25186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DD23-0F56-4AE0-9091-6FFDC4E81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539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0B6E2-7D78-4906-AAE4-40501B25186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3DD23-0F56-4AE0-9091-6FFDC4E81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55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14" y="590905"/>
            <a:ext cx="10228571" cy="56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71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05" y="557571"/>
            <a:ext cx="10276190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3742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33" y="633762"/>
            <a:ext cx="10333333" cy="5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6387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52" y="486143"/>
            <a:ext cx="10438095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0682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471857"/>
            <a:ext cx="10600000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3598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62" y="638524"/>
            <a:ext cx="10190476" cy="55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38" y="571857"/>
            <a:ext cx="10009524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11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809" y="538524"/>
            <a:ext cx="10352381" cy="5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71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33" y="505190"/>
            <a:ext cx="10333333" cy="5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73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4" y="590905"/>
            <a:ext cx="10380952" cy="56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60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62" y="490905"/>
            <a:ext cx="10390476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01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809" y="657571"/>
            <a:ext cx="10352381" cy="5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68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3389" y="3244334"/>
            <a:ext cx="5025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https://wordwall.net/resource/38213774/as2-u7-l1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219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20790" y="3244334"/>
            <a:ext cx="5750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https://wordwall.net/resource/21424069/as2/as2-unit-7-l1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0092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71" y="676619"/>
            <a:ext cx="10342857" cy="5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39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47" y="548047"/>
            <a:ext cx="10361905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82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4" y="633762"/>
            <a:ext cx="10380952" cy="5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82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381" y="657571"/>
            <a:ext cx="9895238" cy="5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91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4" y="538524"/>
            <a:ext cx="10380952" cy="5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0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90" y="481381"/>
            <a:ext cx="10247619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97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38" y="605190"/>
            <a:ext cx="10009524" cy="5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71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809" y="595666"/>
            <a:ext cx="10352381" cy="5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48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57" y="562333"/>
            <a:ext cx="10314286" cy="5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09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33" y="548047"/>
            <a:ext cx="10333333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53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33" y="529000"/>
            <a:ext cx="10333333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36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00" y="533762"/>
            <a:ext cx="10200000" cy="5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56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33" y="581381"/>
            <a:ext cx="10133333" cy="5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34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19" y="509952"/>
            <a:ext cx="10104762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31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19" y="548047"/>
            <a:ext cx="10104762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06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38" y="514714"/>
            <a:ext cx="10209524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49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86" y="552809"/>
            <a:ext cx="10171428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7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62" y="552809"/>
            <a:ext cx="10190476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850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66" y="505190"/>
            <a:ext cx="10066667" cy="5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55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86" y="609952"/>
            <a:ext cx="10371428" cy="56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32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86" y="543285"/>
            <a:ext cx="10371428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05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52" y="571857"/>
            <a:ext cx="10438095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884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90" y="586143"/>
            <a:ext cx="10247619" cy="5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30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4" y="524238"/>
            <a:ext cx="10380952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280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71" y="519476"/>
            <a:ext cx="10342857" cy="5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52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24" y="529000"/>
            <a:ext cx="10180952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27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14" y="467095"/>
            <a:ext cx="10228571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479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86" y="614714"/>
            <a:ext cx="10171428" cy="5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6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05" y="495666"/>
            <a:ext cx="10476190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236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7" y="495666"/>
            <a:ext cx="10561905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746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71" y="505190"/>
            <a:ext cx="10342857" cy="5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886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38" y="562333"/>
            <a:ext cx="10409524" cy="5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777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66" y="486143"/>
            <a:ext cx="10466667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306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71" y="576619"/>
            <a:ext cx="10342857" cy="5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5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90" y="529000"/>
            <a:ext cx="10247619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18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95" y="557571"/>
            <a:ext cx="10523809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445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76" y="519476"/>
            <a:ext cx="10419048" cy="5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275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95" y="552809"/>
            <a:ext cx="10323809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158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47" y="652809"/>
            <a:ext cx="10361905" cy="5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014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76" y="471857"/>
            <a:ext cx="10419048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277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47" y="552809"/>
            <a:ext cx="10161905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819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57" y="552809"/>
            <a:ext cx="10314286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69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14" y="529000"/>
            <a:ext cx="10428571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483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62" y="581381"/>
            <a:ext cx="10390476" cy="5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073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47" y="514714"/>
            <a:ext cx="10361905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21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05" y="486143"/>
            <a:ext cx="10476190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898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52" y="543285"/>
            <a:ext cx="10238095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027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43" y="600428"/>
            <a:ext cx="10285714" cy="5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017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33" y="533762"/>
            <a:ext cx="10133333" cy="5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600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809" y="519476"/>
            <a:ext cx="10352381" cy="5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693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381" y="590905"/>
            <a:ext cx="10295238" cy="56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172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9" y="552809"/>
            <a:ext cx="10552381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015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00" y="571857"/>
            <a:ext cx="10200000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90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90" y="595666"/>
            <a:ext cx="10447619" cy="5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153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05" y="567095"/>
            <a:ext cx="10476190" cy="5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604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4466" y="3244334"/>
            <a:ext cx="5583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https://wordwall.net/resource/55105719/as2-u7-phonics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2369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905" y="662333"/>
            <a:ext cx="9876190" cy="5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675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0690" y="3244334"/>
            <a:ext cx="5770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https://wordwall.net/resource/55105871/as2-u7-phonics-3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96008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62" y="629000"/>
            <a:ext cx="10390476" cy="5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436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52" y="576619"/>
            <a:ext cx="10438095" cy="5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622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00" y="533762"/>
            <a:ext cx="10400000" cy="5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090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24" y="514714"/>
            <a:ext cx="10580952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302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62" y="571857"/>
            <a:ext cx="10390476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12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05" y="567095"/>
            <a:ext cx="10276190" cy="5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125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90" y="543285"/>
            <a:ext cx="10247619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795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90" y="467095"/>
            <a:ext cx="10447619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502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05" y="467095"/>
            <a:ext cx="10476190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78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000" y="552809"/>
            <a:ext cx="9800000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059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57" y="495666"/>
            <a:ext cx="10514286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744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62" y="471857"/>
            <a:ext cx="10390476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387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28" y="571857"/>
            <a:ext cx="10257143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609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4" y="495666"/>
            <a:ext cx="10380952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182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47" y="486143"/>
            <a:ext cx="10361905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133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57" y="514714"/>
            <a:ext cx="10314286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891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95" y="524238"/>
            <a:ext cx="10523809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338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809" y="524238"/>
            <a:ext cx="10352381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877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00" y="567095"/>
            <a:ext cx="10400000" cy="5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138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81" y="509952"/>
            <a:ext cx="10495238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0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9611" y="3244334"/>
            <a:ext cx="4992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https://www.youtube.com/watch?v=VEGcSyPGIWY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6591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28" y="409952"/>
            <a:ext cx="10457143" cy="60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755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95" y="524238"/>
            <a:ext cx="10723809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228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90" y="557571"/>
            <a:ext cx="10847619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86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66" y="543285"/>
            <a:ext cx="10666667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253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95" y="557571"/>
            <a:ext cx="9723809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212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76" y="500428"/>
            <a:ext cx="10819048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664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19" y="548047"/>
            <a:ext cx="10704762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381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05" y="514714"/>
            <a:ext cx="10476190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458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1" y="509952"/>
            <a:ext cx="10542857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5091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57" y="495666"/>
            <a:ext cx="10514286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373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15</Words>
  <Application>Microsoft Office PowerPoint</Application>
  <PresentationFormat>Широкоэкранный</PresentationFormat>
  <Paragraphs>5</Paragraphs>
  <Slides>103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103</vt:i4>
      </vt:variant>
    </vt:vector>
  </HeadingPairs>
  <TitlesOfParts>
    <vt:vector size="10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2024-03-06T08:13:18Z</dcterms:created>
  <dcterms:modified xsi:type="dcterms:W3CDTF">2024-03-06T08:54:43Z</dcterms:modified>
</cp:coreProperties>
</file>