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7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14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0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0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71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1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4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0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8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1FF64-9C0A-412E-A9F0-D87B1545A9CC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EC5F-C2A2-40B6-B272-071AFC72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9" y="471857"/>
            <a:ext cx="10904762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0442" y="3244334"/>
            <a:ext cx="5951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https://wordwall.net/resource/39614341/as2-u4-wordsearch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0340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52809"/>
            <a:ext cx="10628571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23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48047"/>
            <a:ext cx="10561905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55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52809"/>
            <a:ext cx="1057142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839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67095"/>
            <a:ext cx="1056190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70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48047"/>
            <a:ext cx="10561905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76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48047"/>
            <a:ext cx="10666667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457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52809"/>
            <a:ext cx="10647619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408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33762"/>
            <a:ext cx="10638095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296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67095"/>
            <a:ext cx="10609524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65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71857"/>
            <a:ext cx="10542857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4385" y="3244334"/>
            <a:ext cx="5243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https://wordwall.net/resource/39614391/as2-u4-quiz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8848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33762"/>
            <a:ext cx="10542857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815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86143"/>
            <a:ext cx="10533333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61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52809"/>
            <a:ext cx="1049523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93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00428"/>
            <a:ext cx="10628571" cy="6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80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67095"/>
            <a:ext cx="1063809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52809"/>
            <a:ext cx="10638095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71857"/>
            <a:ext cx="10542857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77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29000"/>
            <a:ext cx="10600000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8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05190"/>
            <a:ext cx="10590476" cy="6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48047"/>
            <a:ext cx="10666667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48047"/>
            <a:ext cx="10561905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6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57571"/>
            <a:ext cx="10542857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90905"/>
            <a:ext cx="1059047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48047"/>
            <a:ext cx="10542857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52809"/>
            <a:ext cx="10552381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6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24238"/>
            <a:ext cx="10580952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09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71857"/>
            <a:ext cx="10571428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3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62333"/>
            <a:ext cx="10590476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6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33762"/>
            <a:ext cx="10590476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19476"/>
            <a:ext cx="10590476" cy="6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8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43285"/>
            <a:ext cx="10600000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4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57571"/>
            <a:ext cx="1057142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11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05190"/>
            <a:ext cx="10609524" cy="6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1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57571"/>
            <a:ext cx="10628571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49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57571"/>
            <a:ext cx="1057142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51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67095"/>
            <a:ext cx="1063809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40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24238"/>
            <a:ext cx="10647619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4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57571"/>
            <a:ext cx="10580952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5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38524"/>
            <a:ext cx="10638095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5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76619"/>
            <a:ext cx="10533333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81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67095"/>
            <a:ext cx="10523809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3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48047"/>
            <a:ext cx="10571428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5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19476"/>
            <a:ext cx="10600000" cy="6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6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24238"/>
            <a:ext cx="10600000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58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340" y="3244334"/>
            <a:ext cx="589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https://wordwall.net/resource/63885955/as2-u4-grammar-1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77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340" y="3244334"/>
            <a:ext cx="589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https://wordwall.net/resource/63886599/as2-u4-grammar-1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279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81381"/>
            <a:ext cx="106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25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67095"/>
            <a:ext cx="10600000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38524"/>
            <a:ext cx="10542857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6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76619"/>
            <a:ext cx="1062857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17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https://wordwall.net/resource/29538276/as2-u4-present-simple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144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52809"/>
            <a:ext cx="1057142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9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81381"/>
            <a:ext cx="106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25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81381"/>
            <a:ext cx="1058095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62333"/>
            <a:ext cx="10609524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6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62333"/>
            <a:ext cx="10542857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7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67095"/>
            <a:ext cx="10619048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6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https://wordwall.net/resource/16174096/as2-u4-reading-words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069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https://wordwall.net/resource/64131238/as2-u4-reading-words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408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62333"/>
            <a:ext cx="10542857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4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38" y="481381"/>
            <a:ext cx="100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29000"/>
            <a:ext cx="10666667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5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76619"/>
            <a:ext cx="1055238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58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81381"/>
            <a:ext cx="10542857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1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7571"/>
            <a:ext cx="1061904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76619"/>
            <a:ext cx="1062857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47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33762"/>
            <a:ext cx="10552381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4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67095"/>
            <a:ext cx="10571428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7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57571"/>
            <a:ext cx="10676190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0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76619"/>
            <a:ext cx="10609524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028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490905"/>
            <a:ext cx="10704762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6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00428"/>
            <a:ext cx="10438095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81381"/>
            <a:ext cx="10533333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2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7095"/>
            <a:ext cx="10628571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2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76619"/>
            <a:ext cx="10590476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4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https://wordwall.net/resource/64141350/as2-u4-sounds-fl-bl-pl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56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38524"/>
            <a:ext cx="10600000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589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https://wordwall.net/resource/64141436/as2-u4-sounds-fl-bl-pl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316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81381"/>
            <a:ext cx="106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640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38524"/>
            <a:ext cx="10676190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40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48047"/>
            <a:ext cx="10638095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8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43285"/>
            <a:ext cx="10590476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64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52809"/>
            <a:ext cx="10590476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4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67095"/>
            <a:ext cx="10533333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76619"/>
            <a:ext cx="10533333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99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52809"/>
            <a:ext cx="10590476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1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71857"/>
            <a:ext cx="10647619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76619"/>
            <a:ext cx="10619048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98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57571"/>
            <a:ext cx="10609524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09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67095"/>
            <a:ext cx="1056190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5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48047"/>
            <a:ext cx="10628571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31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38524"/>
            <a:ext cx="10647619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598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48047"/>
            <a:ext cx="10552381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9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62333"/>
            <a:ext cx="10619048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358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67095"/>
            <a:ext cx="10552381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81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67095"/>
            <a:ext cx="10600000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3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33762"/>
            <a:ext cx="10552381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73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340" y="3244334"/>
            <a:ext cx="589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https://wordwall.net/resource/17121036/as2-u4-grammar-2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33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52809"/>
            <a:ext cx="10514286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56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5261" y="3244334"/>
            <a:ext cx="51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https://wordwall.net/resource/28205404/as2-u4-gr2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476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9" y="448047"/>
            <a:ext cx="10504762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32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67095"/>
            <a:ext cx="10571428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86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67095"/>
            <a:ext cx="10514286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05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71857"/>
            <a:ext cx="10542857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34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67095"/>
            <a:ext cx="10542857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616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76619"/>
            <a:ext cx="1052380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11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43285"/>
            <a:ext cx="10628571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273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43285"/>
            <a:ext cx="10600000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06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33762"/>
            <a:ext cx="10600000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3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33</Words>
  <Application>Microsoft Office PowerPoint</Application>
  <PresentationFormat>Широкоэкранный</PresentationFormat>
  <Paragraphs>11</Paragraphs>
  <Slides>114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2024-05-07T05:52:33Z</dcterms:created>
  <dcterms:modified xsi:type="dcterms:W3CDTF">2024-05-07T09:55:04Z</dcterms:modified>
</cp:coreProperties>
</file>