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56" y="-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where / he / does / live / 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4076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2</a:t>
            </a:r>
            <a:r>
              <a:rPr lang="en-US" sz="5000" dirty="0" smtClean="0"/>
              <a:t>. work / she / where / does / ?</a:t>
            </a:r>
            <a:endParaRPr lang="ru-RU" sz="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067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301038" cy="4525963"/>
          </a:xfrm>
        </p:spPr>
        <p:txBody>
          <a:bodyPr/>
          <a:lstStyle/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3</a:t>
            </a:r>
            <a:r>
              <a:rPr lang="en-US" sz="5000" dirty="0" smtClean="0"/>
              <a:t>. he / does / where / play / ?</a:t>
            </a:r>
            <a:endParaRPr lang="ru-RU" sz="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40862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sz="5000" dirty="0" smtClean="0"/>
              <a:t>4</a:t>
            </a:r>
            <a:r>
              <a:rPr lang="en-US" sz="5000" dirty="0" smtClean="0"/>
              <a:t>. where / swim / </a:t>
            </a:r>
            <a:r>
              <a:rPr lang="en-US" sz="5000" dirty="0" smtClean="0"/>
              <a:t>she </a:t>
            </a:r>
            <a:r>
              <a:rPr lang="en-US" sz="5000" dirty="0" smtClean="0"/>
              <a:t>/ does / ?</a:t>
            </a:r>
            <a:endParaRPr lang="ru-RU" sz="5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s://www.sportspng.com/images/5/5fd8acbc1d7b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57628"/>
            <a:ext cx="44005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5. school / what / he / does / to / go / ?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453180" cy="39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6. time / start / she / what / does / ?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s://i.pinimg.com/originals/62/b9/81/62b981d11eb384cc77811d3695ea47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3840407" cy="300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7. does / what / she / do / sport /?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www.eduportal44.ru/chuhloma/shoolchuh/SiteAssets/DocLib171/%D0%94%D0%BE%D0%BC%D0%B0%D1%88%D0%BD%D1%8F%D1%8F/%D1%84%D0%B8%D0%B7%D0%BA%D1%83%D0%BB%D1%8C%D1%82%D1%83%D1%8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75973"/>
            <a:ext cx="4845053" cy="358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1. where / he / does / live / ?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where / he / does / live / ?</dc:title>
  <dc:creator>Семья Кокины</dc:creator>
  <cp:lastModifiedBy>Семья Кокины</cp:lastModifiedBy>
  <cp:revision>1</cp:revision>
  <dcterms:created xsi:type="dcterms:W3CDTF">2021-07-20T09:49:45Z</dcterms:created>
  <dcterms:modified xsi:type="dcterms:W3CDTF">2021-07-20T09:57:00Z</dcterms:modified>
</cp:coreProperties>
</file>