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3" r:id="rId5"/>
    <p:sldId id="261" r:id="rId6"/>
    <p:sldId id="267" r:id="rId7"/>
    <p:sldId id="266" r:id="rId8"/>
    <p:sldId id="265" r:id="rId9"/>
    <p:sldId id="269" r:id="rId10"/>
    <p:sldId id="262" r:id="rId11"/>
    <p:sldId id="270" r:id="rId12"/>
    <p:sldId id="260" r:id="rId13"/>
    <p:sldId id="264" r:id="rId14"/>
    <p:sldId id="272" r:id="rId15"/>
    <p:sldId id="273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20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8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9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72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9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4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0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1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2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9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28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" name="cinema-projector.wav"/>
          </p:stSnd>
        </p:sndAc>
      </p:transition>
    </mc:Choice>
    <mc:Fallback xmlns="">
      <p:transition spd="med">
        <p:fade/>
        <p:sndAc>
          <p:stSnd>
            <p:snd r:embed="rId3" name="cinema-projecto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34C6-487E-4BC0-B686-DCF66DD282F9}" type="datetimeFigureOut">
              <a:rPr lang="es-ES" smtClean="0"/>
              <a:t>27/01/2015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A0418-FB88-46A4-9E0E-3402A65AEC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53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13" name="cinema-projector.wav"/>
          </p:stSnd>
        </p:sndAc>
      </p:transition>
    </mc:Choice>
    <mc:Fallback xmlns="">
      <p:transition spd="med">
        <p:fade/>
        <p:sndAc>
          <p:stSnd>
            <p:snd r:embed="rId14" name="cinema-projector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3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3.wav"/><Relationship Id="rId7" Type="http://schemas.openxmlformats.org/officeDocument/2006/relationships/image" Target="../media/image16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3.wav"/><Relationship Id="rId7" Type="http://schemas.openxmlformats.org/officeDocument/2006/relationships/image" Target="../media/image19.jpe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2.png"/><Relationship Id="rId4" Type="http://schemas.openxmlformats.org/officeDocument/2006/relationships/audio" Target="../media/audio4.wav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11" Type="http://schemas.openxmlformats.org/officeDocument/2006/relationships/audio" Target="../media/audio1.wav"/><Relationship Id="rId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31 Imagen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8640" y="-2331640"/>
            <a:ext cx="11377264" cy="11377264"/>
          </a:xfrm>
          <a:prstGeom prst="rect">
            <a:avLst/>
          </a:prstGeom>
        </p:spPr>
      </p:pic>
      <p:pic>
        <p:nvPicPr>
          <p:cNvPr id="18" name="Picture 2" descr="http://images.vectorhq.com/images/thumbs/12d/star-1134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9615" y="476672"/>
            <a:ext cx="1516178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vectorhq.com/images/thumbs/12d/star-11347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208" y="476672"/>
            <a:ext cx="16002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cs317929.vk.me/v317929102/5efd/LgK-qOy4P-Q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9" l="5795" r="95530">
                        <a14:foregroundMark x1="21026" y1="26514" x2="29636" y2="12526"/>
                        <a14:foregroundMark x1="32616" y1="10021" x2="45033" y2="5846"/>
                        <a14:foregroundMark x1="43212" y1="33194" x2="43212" y2="47182"/>
                        <a14:backgroundMark x1="80132" y1="71608" x2="77318" y2="76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14145" b="6146"/>
          <a:stretch/>
        </p:blipFill>
        <p:spPr bwMode="auto">
          <a:xfrm>
            <a:off x="3275856" y="44624"/>
            <a:ext cx="2756520" cy="28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755576" y="1963149"/>
            <a:ext cx="7704856" cy="4104456"/>
          </a:xfrm>
          <a:prstGeom prst="rect">
            <a:avLst/>
          </a:prstGeom>
          <a:ln>
            <a:noFill/>
          </a:ln>
          <a:effectLst>
            <a:glow rad="406400">
              <a:schemeClr val="bg1">
                <a:alpha val="73000"/>
              </a:scheme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899592" y="2107165"/>
            <a:ext cx="7416824" cy="3816424"/>
          </a:xfrm>
          <a:prstGeom prst="rect">
            <a:avLst/>
          </a:prstGeom>
          <a:blipFill dpi="0" rotWithShape="1"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604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899592" y="4339413"/>
            <a:ext cx="74168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>
            <a:off x="899592" y="5131501"/>
            <a:ext cx="74168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o"/>
          <p:cNvSpPr/>
          <p:nvPr/>
        </p:nvSpPr>
        <p:spPr>
          <a:xfrm>
            <a:off x="755576" y="1963149"/>
            <a:ext cx="7704856" cy="4104456"/>
          </a:xfrm>
          <a:prstGeom prst="frame">
            <a:avLst>
              <a:gd name="adj1" fmla="val 439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2782527"/>
            <a:ext cx="52848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/>
              <a:t>FILM</a:t>
            </a:r>
          </a:p>
          <a:p>
            <a:pPr algn="ctr"/>
            <a:r>
              <a:rPr lang="es-ES_tradnl" sz="4800" b="1" dirty="0" smtClean="0"/>
              <a:t>GENRES</a:t>
            </a:r>
            <a:endParaRPr lang="es-ES_tradnl" sz="4000" b="1" dirty="0" smtClean="0"/>
          </a:p>
          <a:p>
            <a:pPr algn="ctr"/>
            <a:r>
              <a:rPr lang="es-ES_tradnl" sz="5400" b="1" dirty="0" smtClean="0"/>
              <a:t>QUIZ</a:t>
            </a:r>
            <a:endParaRPr lang="es-ES" sz="5400" b="1" dirty="0"/>
          </a:p>
        </p:txBody>
      </p:sp>
      <p:pic>
        <p:nvPicPr>
          <p:cNvPr id="12292" name="Picture 4" descr="http://cdn-img.easyicon.net/png/5344/5344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482243"/>
            <a:ext cx="2259123" cy="22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jorgetadeu.com.br/cc_estatuetaoscar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0000" y1="93314" x2="86667" y2="947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4" y="3665942"/>
            <a:ext cx="1246832" cy="2859402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7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18 Conector recto"/>
          <p:cNvCxnSpPr/>
          <p:nvPr/>
        </p:nvCxnSpPr>
        <p:spPr>
          <a:xfrm>
            <a:off x="899592" y="2827245"/>
            <a:ext cx="74168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899592" y="3619333"/>
            <a:ext cx="741682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 descr="http://thumb10.shutterstock.com/display_pic_with_logo/2373653/194243213/stock-vector-film-strip-ribbon-vector-illustration-194243213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0" b="51379" l="0" r="100000">
                        <a14:foregroundMark x1="91778" y1="21379" x2="95111" y2="20690"/>
                        <a14:foregroundMark x1="74667" y1="14138" x2="75778" y2="15172"/>
                        <a14:foregroundMark x1="19778" y1="18276" x2="19778" y2="18276"/>
                        <a14:foregroundMark x1="5333" y1="21724" x2="5333" y2="21724"/>
                        <a14:foregroundMark x1="5333" y1="22414" x2="5333" y2="22414"/>
                        <a14:backgroundMark x1="10444" y1="28276" x2="10444" y2="28276"/>
                        <a14:backgroundMark x1="13333" y1="28276" x2="13333" y2="28276"/>
                        <a14:backgroundMark x1="16889" y1="28621" x2="16889" y2="28621"/>
                        <a14:backgroundMark x1="5333" y1="42069" x2="5333" y2="42069"/>
                        <a14:backgroundMark x1="7778" y1="43793" x2="7778" y2="43793"/>
                        <a14:backgroundMark x1="10444" y1="44138" x2="10444" y2="44138"/>
                        <a14:backgroundMark x1="13333" y1="44138" x2="13333" y2="44138"/>
                        <a14:backgroundMark x1="17333" y1="44828" x2="17333" y2="44828"/>
                        <a14:backgroundMark x1="20222" y1="44138" x2="20222" y2="44138"/>
                        <a14:backgroundMark x1="22444" y1="43448" x2="22444" y2="43448"/>
                        <a14:backgroundMark x1="6000" y1="22069" x2="6000" y2="22069"/>
                        <a14:backgroundMark x1="7333" y1="22069" x2="7333" y2="22069"/>
                        <a14:backgroundMark x1="4889" y1="22069" x2="4889" y2="22069"/>
                        <a14:backgroundMark x1="19556" y1="19655" x2="19556" y2="19655"/>
                        <a14:backgroundMark x1="22444" y1="17586" x2="22444" y2="17586"/>
                        <a14:backgroundMark x1="24222" y1="16552" x2="24222" y2="16552"/>
                        <a14:backgroundMark x1="26222" y1="14828" x2="26222" y2="14828"/>
                        <a14:backgroundMark x1="28000" y1="14483" x2="28000" y2="14483"/>
                        <a14:backgroundMark x1="30444" y1="13793" x2="30444" y2="13793"/>
                        <a14:backgroundMark x1="32444" y1="13103" x2="32444" y2="13103"/>
                        <a14:backgroundMark x1="34889" y1="12414" x2="34889" y2="12414"/>
                        <a14:backgroundMark x1="37333" y1="12414" x2="37333" y2="12414"/>
                        <a14:backgroundMark x1="26222" y1="31034" x2="26222" y2="31034"/>
                        <a14:backgroundMark x1="28000" y1="30345" x2="28000" y2="30345"/>
                        <a14:backgroundMark x1="30222" y1="29310" x2="30222" y2="29310"/>
                        <a14:backgroundMark x1="32667" y1="29310" x2="32667" y2="29310"/>
                        <a14:backgroundMark x1="34889" y1="28621" x2="34889" y2="28621"/>
                        <a14:backgroundMark x1="39556" y1="12069" x2="39556" y2="12069"/>
                        <a14:backgroundMark x1="42000" y1="11379" x2="42000" y2="11379"/>
                        <a14:backgroundMark x1="44667" y1="11724" x2="44667" y2="11724"/>
                        <a14:backgroundMark x1="46667" y1="11724" x2="46667" y2="11724"/>
                        <a14:backgroundMark x1="49556" y1="11379" x2="49556" y2="11379"/>
                        <a14:backgroundMark x1="51556" y1="11724" x2="51556" y2="11724"/>
                        <a14:backgroundMark x1="54444" y1="11379" x2="54444" y2="11379"/>
                        <a14:backgroundMark x1="56667" y1="11724" x2="56667" y2="11724"/>
                        <a14:backgroundMark x1="58667" y1="11724" x2="58667" y2="11724"/>
                        <a14:backgroundMark x1="61333" y1="12414" x2="61333" y2="12414"/>
                        <a14:backgroundMark x1="63556" y1="12069" x2="63556" y2="12069"/>
                        <a14:backgroundMark x1="66222" y1="13103" x2="66222" y2="13103"/>
                        <a14:backgroundMark x1="68667" y1="13448" x2="68667" y2="13448"/>
                        <a14:backgroundMark x1="70889" y1="14138" x2="70889" y2="14138"/>
                        <a14:backgroundMark x1="72889" y1="14828" x2="72889" y2="14828"/>
                        <a14:backgroundMark x1="74889" y1="15172" x2="74889" y2="15172"/>
                        <a14:backgroundMark x1="76667" y1="16897" x2="76667" y2="16897"/>
                        <a14:backgroundMark x1="78444" y1="18276" x2="78444" y2="18276"/>
                        <a14:backgroundMark x1="80000" y1="19310" x2="80000" y2="19310"/>
                        <a14:backgroundMark x1="83333" y1="28621" x2="83333" y2="28621"/>
                        <a14:backgroundMark x1="85778" y1="28621" x2="86222" y2="28621"/>
                        <a14:backgroundMark x1="89556" y1="28621" x2="90000" y2="28276"/>
                        <a14:backgroundMark x1="92667" y1="22069" x2="92667" y2="22069"/>
                        <a14:backgroundMark x1="94000" y1="22069" x2="94000" y2="22069"/>
                        <a14:backgroundMark x1="95111" y1="22414" x2="95111" y2="22414"/>
                        <a14:backgroundMark x1="36889" y1="28276" x2="36889" y2="28276"/>
                        <a14:backgroundMark x1="39556" y1="27931" x2="39556" y2="27931"/>
                        <a14:backgroundMark x1="42222" y1="27586" x2="42222" y2="27586"/>
                        <a14:backgroundMark x1="44222" y1="27586" x2="44222" y2="27586"/>
                        <a14:backgroundMark x1="46889" y1="27241" x2="46889" y2="27241"/>
                        <a14:backgroundMark x1="49556" y1="27241" x2="49556" y2="27241"/>
                        <a14:backgroundMark x1="51778" y1="26897" x2="51778" y2="26897"/>
                        <a14:backgroundMark x1="54222" y1="27586" x2="54222" y2="27586"/>
                        <a14:backgroundMark x1="56667" y1="27586" x2="56667" y2="27586"/>
                        <a14:backgroundMark x1="59111" y1="27931" x2="59111" y2="27931"/>
                        <a14:backgroundMark x1="61111" y1="27586" x2="61111" y2="27586"/>
                        <a14:backgroundMark x1="63778" y1="28621" x2="63778" y2="28621"/>
                        <a14:backgroundMark x1="66444" y1="29310" x2="66444" y2="29310"/>
                        <a14:backgroundMark x1="68000" y1="29310" x2="68000" y2="29310"/>
                        <a14:backgroundMark x1="70667" y1="30000" x2="70667" y2="30000"/>
                        <a14:backgroundMark x1="72889" y1="30690" x2="72889" y2="30690"/>
                        <a14:backgroundMark x1="75333" y1="42759" x2="75333" y2="42759"/>
                        <a14:backgroundMark x1="77111" y1="43793" x2="77111" y2="43793"/>
                        <a14:backgroundMark x1="80444" y1="44483" x2="80444" y2="44483"/>
                        <a14:backgroundMark x1="82889" y1="44483" x2="82889" y2="44483"/>
                        <a14:backgroundMark x1="86222" y1="44483" x2="86222" y2="44483"/>
                        <a14:backgroundMark x1="89556" y1="44138" x2="89556" y2="44138"/>
                        <a14:backgroundMark x1="92222" y1="43448" x2="92222" y2="43448"/>
                        <a14:backgroundMark x1="94667" y1="42414" x2="94667" y2="42414"/>
                        <a14:backgroundMark x1="77556" y1="43793" x2="77556" y2="43793"/>
                        <a14:backgroundMark x1="20667" y1="18966" x2="20667" y2="18966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87" b="50000"/>
          <a:stretch/>
        </p:blipFill>
        <p:spPr bwMode="auto">
          <a:xfrm>
            <a:off x="1342856" y="1264060"/>
            <a:ext cx="6672931" cy="163519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14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3947982" y="1460929"/>
            <a:ext cx="1462678" cy="67268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3737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4000">
        <p:fade/>
        <p:sndAc>
          <p:stSnd>
            <p:snd r:embed="rId2" name="Entertainment_1.wav"/>
          </p:stSnd>
        </p:sndAc>
      </p:transition>
    </mc:Choice>
    <mc:Fallback xmlns="">
      <p:transition spd="med" advClick="0" advTm="14000">
        <p:fade/>
        <p:sndAc>
          <p:stSnd>
            <p:snd r:embed="rId16" name="Entertainment_1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5.img.cctvpic.com/20110627/images/1309143097465_1309143097465_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4" b="6062"/>
          <a:stretch/>
        </p:blipFill>
        <p:spPr bwMode="auto">
          <a:xfrm>
            <a:off x="1650070" y="946696"/>
            <a:ext cx="5525430" cy="262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06" y="0"/>
            <a:ext cx="9246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comedy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romance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drama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9/14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1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777" y="836712"/>
            <a:ext cx="6016214" cy="32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" name="218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silent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romance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historical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2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10/14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1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9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trashic.com/wp-content/uploads/2012/06/mammamia-film-abb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9" b="10922"/>
          <a:stretch/>
        </p:blipFill>
        <p:spPr bwMode="auto">
          <a:xfrm>
            <a:off x="1712224" y="1075349"/>
            <a:ext cx="5463276" cy="256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218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musical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action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drama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2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11/14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2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9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academichelp.net/wp-content/uploads/2012/03/crash-film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88" b="33146"/>
          <a:stretch/>
        </p:blipFill>
        <p:spPr bwMode="auto">
          <a:xfrm>
            <a:off x="1770449" y="1077651"/>
            <a:ext cx="5446205" cy="23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218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drama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comedy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s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cience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fiction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12/14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62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2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9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hatarethelatestmovies.com/wp-content/uploads/2014/10/action-movies-2014-i-action-wa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2" b="10470"/>
          <a:stretch/>
        </p:blipFill>
        <p:spPr bwMode="auto">
          <a:xfrm>
            <a:off x="1658706" y="1040346"/>
            <a:ext cx="5516793" cy="24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06" y="0"/>
            <a:ext cx="9246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war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f</a:t>
            </a:r>
            <a:r>
              <a:rPr lang="es-ES_tradnl" sz="3600" b="1" dirty="0" smtClean="0">
                <a:solidFill>
                  <a:schemeClr val="tx1"/>
                </a:solidFill>
              </a:rPr>
              <a:t>ilm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noir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western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13/14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1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cN2MqsrEgW0/TzGOaUlrcMI/AAAAAAAAB_s/EGvxc9AhABY/s1600/cityoffear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9" b="13392"/>
          <a:stretch/>
        </p:blipFill>
        <p:spPr bwMode="auto">
          <a:xfrm>
            <a:off x="1763688" y="1079759"/>
            <a:ext cx="5428645" cy="239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>
                <a:solidFill>
                  <a:schemeClr val="tx1"/>
                </a:solidFill>
              </a:rPr>
              <a:t>f</a:t>
            </a:r>
            <a:r>
              <a:rPr lang="es-ES_tradnl" sz="3600" b="1" dirty="0" smtClean="0">
                <a:solidFill>
                  <a:schemeClr val="tx1"/>
                </a:solidFill>
              </a:rPr>
              <a:t>ilm </a:t>
            </a:r>
            <a:r>
              <a:rPr lang="es-ES_tradnl" sz="3600" b="1" dirty="0" err="1" smtClean="0">
                <a:solidFill>
                  <a:schemeClr val="tx1"/>
                </a:solidFill>
              </a:rPr>
              <a:t>noir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musical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war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14/14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1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1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218 CuadroTexto"/>
          <p:cNvSpPr txBox="1"/>
          <p:nvPr/>
        </p:nvSpPr>
        <p:spPr>
          <a:xfrm>
            <a:off x="2267744" y="1628800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s-E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668344" y="2852057"/>
            <a:ext cx="1008112" cy="61539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/>
              <a:t>EXIT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5794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9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vayacine.com/images/2009/04/men-in-black-ii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48503"/>
            <a:ext cx="5411812" cy="263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467544" y="5373216"/>
            <a:ext cx="2592288" cy="864096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action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3275856" y="5373216"/>
            <a:ext cx="2592288" cy="864096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horror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373216"/>
            <a:ext cx="2592288" cy="864096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silent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35696" y="6297535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Click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on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right</a:t>
            </a:r>
            <a:r>
              <a:rPr lang="es-ES_tradnl" sz="2400" b="1" dirty="0" smtClean="0">
                <a:solidFill>
                  <a:schemeClr val="bg1"/>
                </a:solidFill>
              </a:rPr>
              <a:t> ticket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1/14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2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.votkak.net/?48903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858" y="1120317"/>
            <a:ext cx="5481688" cy="24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romance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musical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comedy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97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2/14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8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1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revista40.los40.com/wp-content/blogs.dir/86/files/2013/10/dracula_key_art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04" y="1114300"/>
            <a:ext cx="5458371" cy="245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horror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musical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historical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3/14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2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cx.images-amazon.com/images/I/91wTohQ9GKL._SX522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48" t="10902" r="4461" b="44549"/>
          <a:stretch/>
        </p:blipFill>
        <p:spPr bwMode="auto">
          <a:xfrm>
            <a:off x="1763688" y="1094702"/>
            <a:ext cx="5498199" cy="24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western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s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cience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fiction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drama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4/14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6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2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.dilcdn.com/bl/wp-content/uploads/sites/8/2013/02/toy_story_wallpaper_by_artifypics-d5gss1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7"/>
          <a:stretch/>
        </p:blipFill>
        <p:spPr bwMode="auto">
          <a:xfrm>
            <a:off x="1763688" y="1025778"/>
            <a:ext cx="5411812" cy="248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218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animated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musical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historical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2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5/14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1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19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batoullove.files.wordpress.com/2014/10/avatar-avatar-2009-film-9856003-1680-1050.jpg?w=490&amp;h=30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/>
        </p:blipFill>
        <p:spPr bwMode="auto">
          <a:xfrm>
            <a:off x="1739357" y="1109505"/>
            <a:ext cx="5409987" cy="24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s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cience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fiction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</a:rPr>
              <a:t>horror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historical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06" name="405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6/14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2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tumblr.com/9dc7f1dbd7e5d2e2cf7857f3a0ba92ed/tumblr_inline_nin437byKf1qz65iu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58" y="1124744"/>
            <a:ext cx="5440142" cy="23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467544" y="5373216"/>
            <a:ext cx="2592288" cy="864096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err="1" smtClean="0">
                <a:solidFill>
                  <a:schemeClr val="tx1"/>
                </a:solidFill>
              </a:rPr>
              <a:t>adventure</a:t>
            </a:r>
            <a:endParaRPr lang="es-ES" sz="32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3275856" y="5373216"/>
            <a:ext cx="2592288" cy="864096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>
                <a:solidFill>
                  <a:schemeClr val="tx1"/>
                </a:solidFill>
              </a:rPr>
              <a:t>s</a:t>
            </a:r>
            <a:r>
              <a:rPr lang="es-ES_tradnl" sz="2800" b="1" dirty="0" err="1" smtClean="0">
                <a:solidFill>
                  <a:schemeClr val="tx1"/>
                </a:solidFill>
              </a:rPr>
              <a:t>cience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fiction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373216"/>
            <a:ext cx="2592288" cy="864096"/>
          </a:xfrm>
          <a:prstGeom prst="plaque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</a:rPr>
              <a:t>western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11" name="1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7/14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2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https://camo.githubusercontent.com/852cd0958675090d530851681c27bbf1397a77fb/687474703a2f2f692e696d6775722e636f6d2f4f72467a5366512e67696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42646"/>
            <a:ext cx="4785265" cy="30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file25.uf.tistory.com/image/20029F414F2879CE0EF79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86"/>
          <a:stretch/>
        </p:blipFill>
        <p:spPr bwMode="auto">
          <a:xfrm>
            <a:off x="1763688" y="1119212"/>
            <a:ext cx="5450349" cy="24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95736" y="1844824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CORRECT!</a:t>
            </a:r>
            <a:endParaRPr lang="es-E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c06.deviantart.net/fs71/f/2012/083/a/8/cine_png_by_isfe_by_tutorialesisfe-d4tu7d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laca"/>
          <p:cNvSpPr/>
          <p:nvPr/>
        </p:nvSpPr>
        <p:spPr>
          <a:xfrm>
            <a:off x="3275856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historical</a:t>
            </a:r>
            <a:endParaRPr lang="es-ES" sz="2800" b="1" dirty="0">
              <a:solidFill>
                <a:schemeClr val="tx1"/>
              </a:solidFill>
            </a:endParaRPr>
          </a:p>
        </p:txBody>
      </p:sp>
      <p:sp>
        <p:nvSpPr>
          <p:cNvPr id="8" name="7 Placa"/>
          <p:cNvSpPr/>
          <p:nvPr/>
        </p:nvSpPr>
        <p:spPr>
          <a:xfrm>
            <a:off x="467544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tx1"/>
                </a:solidFill>
              </a:rPr>
              <a:t>musical</a:t>
            </a:r>
            <a:endParaRPr lang="es-ES" sz="3600" b="1" dirty="0">
              <a:solidFill>
                <a:schemeClr val="tx1"/>
              </a:solidFill>
            </a:endParaRPr>
          </a:p>
        </p:txBody>
      </p:sp>
      <p:sp>
        <p:nvSpPr>
          <p:cNvPr id="9" name="8 Placa"/>
          <p:cNvSpPr/>
          <p:nvPr/>
        </p:nvSpPr>
        <p:spPr>
          <a:xfrm>
            <a:off x="6084168" y="5445224"/>
            <a:ext cx="2592288" cy="792088"/>
          </a:xfrm>
          <a:prstGeom prst="plaque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tx1"/>
                </a:solidFill>
              </a:rPr>
              <a:t>silent</a:t>
            </a:r>
            <a:endParaRPr lang="es-ES" sz="3600" b="1" dirty="0">
              <a:solidFill>
                <a:schemeClr val="tx1"/>
              </a:solidFill>
            </a:endParaRPr>
          </a:p>
        </p:txBody>
      </p:sp>
      <p:pic>
        <p:nvPicPr>
          <p:cNvPr id="96" name="9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55" y="3033717"/>
            <a:ext cx="833601" cy="7905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9 CuadroTexto"/>
          <p:cNvSpPr txBox="1"/>
          <p:nvPr/>
        </p:nvSpPr>
        <p:spPr>
          <a:xfrm>
            <a:off x="1763688" y="476672"/>
            <a:ext cx="5411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>
                <a:solidFill>
                  <a:schemeClr val="bg1"/>
                </a:solidFill>
              </a:rPr>
              <a:t>What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type</a:t>
            </a:r>
            <a:r>
              <a:rPr lang="es-ES_tradnl" sz="2400" b="1" dirty="0" smtClean="0">
                <a:solidFill>
                  <a:schemeClr val="bg1"/>
                </a:solidFill>
              </a:rPr>
              <a:t> of film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is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this</a:t>
            </a:r>
            <a:r>
              <a:rPr lang="es-ES_tradnl" sz="2400" b="1" dirty="0" smtClean="0">
                <a:solidFill>
                  <a:schemeClr val="bg1"/>
                </a:solidFill>
              </a:rPr>
              <a:t>?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100392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rgbClr val="FF0000"/>
                </a:solidFill>
              </a:rPr>
              <a:t>8/14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inema-projector.wav"/>
          </p:stSnd>
        </p:sndAc>
      </p:transition>
    </mc:Choice>
    <mc:Fallback xmlns="">
      <p:transition spd="med">
        <p:fade/>
        <p:sndAc>
          <p:stSnd>
            <p:snd r:embed="rId11" name="cinema-projecto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tiguil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199</Words>
  <Application>Microsoft Office PowerPoint</Application>
  <PresentationFormat>Presentación en pantalla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59</cp:revision>
  <dcterms:created xsi:type="dcterms:W3CDTF">2015-01-24T19:41:51Z</dcterms:created>
  <dcterms:modified xsi:type="dcterms:W3CDTF">2015-01-27T20:50:11Z</dcterms:modified>
</cp:coreProperties>
</file>