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4" r:id="rId6"/>
    <p:sldId id="259" r:id="rId7"/>
    <p:sldId id="272" r:id="rId8"/>
    <p:sldId id="260" r:id="rId9"/>
    <p:sldId id="261" r:id="rId10"/>
    <p:sldId id="273" r:id="rId11"/>
    <p:sldId id="265" r:id="rId12"/>
    <p:sldId id="262" r:id="rId13"/>
    <p:sldId id="275" r:id="rId14"/>
    <p:sldId id="263" r:id="rId15"/>
    <p:sldId id="267" r:id="rId16"/>
    <p:sldId id="268" r:id="rId17"/>
    <p:sldId id="269" r:id="rId18"/>
    <p:sldId id="276" r:id="rId19"/>
    <p:sldId id="270" r:id="rId20"/>
    <p:sldId id="266" r:id="rId21"/>
    <p:sldId id="27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EEA"/>
    <a:srgbClr val="A2DBE8"/>
    <a:srgbClr val="B7EAEF"/>
    <a:srgbClr val="B6D9F0"/>
    <a:srgbClr val="B7EFEE"/>
    <a:srgbClr val="CC0099"/>
    <a:srgbClr val="9900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25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10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231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35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14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61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94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238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58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386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48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" name="Page.wav"/>
          </p:stSnd>
        </p:sndAc>
      </p:transition>
    </mc:Choice>
    <mc:Fallback xmlns="">
      <p:transition spd="slow">
        <p:fade/>
        <p:sndAc>
          <p:stSnd>
            <p:snd r:embed="rId3" name="Pag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9AE2-F7C6-4B4F-B95D-09202C3E634F}" type="datetimeFigureOut">
              <a:rPr lang="es-ES" smtClean="0"/>
              <a:pPr/>
              <a:t>30/01/2018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C0C63-25A8-4814-9BF2-058CCBAEBF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82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13" name="Page.wav"/>
          </p:stSnd>
        </p:sndAc>
      </p:transition>
    </mc:Choice>
    <mc:Fallback xmlns="">
      <p:transition spd="slow">
        <p:fade/>
        <p:sndAc>
          <p:stSnd>
            <p:snd r:embed="rId15" name="Pag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5C9858-DD0F-464B-BB36-A4BB0D5D56F7}"/>
              </a:ext>
            </a:extLst>
          </p:cNvPr>
          <p:cNvGrpSpPr/>
          <p:nvPr/>
        </p:nvGrpSpPr>
        <p:grpSpPr>
          <a:xfrm>
            <a:off x="5796136" y="0"/>
            <a:ext cx="3168352" cy="1800200"/>
            <a:chOff x="5796136" y="0"/>
            <a:chExt cx="3168352" cy="1800200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004B9D9C-F26D-4519-B5D9-7551459E5DD3}"/>
                </a:ext>
              </a:extLst>
            </p:cNvPr>
            <p:cNvSpPr/>
            <p:nvPr/>
          </p:nvSpPr>
          <p:spPr>
            <a:xfrm rot="10800000">
              <a:off x="5796136" y="0"/>
              <a:ext cx="3168352" cy="1800200"/>
            </a:xfrm>
            <a:prstGeom prst="round2Same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026FEA3-818E-45C1-9D6D-6FF769AF04B7}"/>
                </a:ext>
              </a:extLst>
            </p:cNvPr>
            <p:cNvSpPr txBox="1"/>
            <p:nvPr/>
          </p:nvSpPr>
          <p:spPr>
            <a:xfrm>
              <a:off x="5940152" y="284455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400" b="1" dirty="0" err="1">
                  <a:solidFill>
                    <a:srgbClr val="FF0000"/>
                  </a:solidFill>
                </a:rPr>
                <a:t>Days</a:t>
              </a:r>
              <a:r>
                <a:rPr lang="es-ES_tradnl" sz="2400" b="1" dirty="0">
                  <a:solidFill>
                    <a:srgbClr val="FF0000"/>
                  </a:solidFill>
                </a:rPr>
                <a:t> </a:t>
              </a:r>
              <a:r>
                <a:rPr lang="es-ES_tradnl" sz="2400" b="1" dirty="0" err="1">
                  <a:solidFill>
                    <a:srgbClr val="FF0000"/>
                  </a:solidFill>
                </a:rPr>
                <a:t>of</a:t>
              </a:r>
              <a:r>
                <a:rPr lang="es-ES_tradnl" sz="2400" b="1" dirty="0">
                  <a:solidFill>
                    <a:srgbClr val="FF0000"/>
                  </a:solidFill>
                </a:rPr>
                <a:t> </a:t>
              </a:r>
              <a:r>
                <a:rPr lang="es-ES_tradnl" sz="2400" b="1" dirty="0" err="1">
                  <a:solidFill>
                    <a:srgbClr val="FF0000"/>
                  </a:solidFill>
                </a:rPr>
                <a:t>the</a:t>
              </a:r>
              <a:r>
                <a:rPr lang="es-ES_tradnl" sz="2400" b="1" dirty="0">
                  <a:solidFill>
                    <a:srgbClr val="FF0000"/>
                  </a:solidFill>
                </a:rPr>
                <a:t> </a:t>
              </a:r>
              <a:r>
                <a:rPr lang="es-ES_tradnl" sz="2400" b="1" dirty="0" err="1">
                  <a:solidFill>
                    <a:srgbClr val="FF0000"/>
                  </a:solidFill>
                </a:rPr>
                <a:t>week</a:t>
              </a:r>
              <a:endParaRPr lang="es-ES_tradnl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es-ES_tradnl" sz="2400" b="1" dirty="0" err="1">
                  <a:solidFill>
                    <a:srgbClr val="00B050"/>
                  </a:solidFill>
                </a:rPr>
                <a:t>Months</a:t>
              </a:r>
              <a:r>
                <a:rPr lang="es-ES_tradnl" sz="2400" b="1" dirty="0">
                  <a:solidFill>
                    <a:srgbClr val="00B050"/>
                  </a:solidFill>
                </a:rPr>
                <a:t> </a:t>
              </a:r>
              <a:r>
                <a:rPr lang="es-ES_tradnl" sz="2400" b="1" dirty="0" err="1">
                  <a:solidFill>
                    <a:srgbClr val="00B050"/>
                  </a:solidFill>
                </a:rPr>
                <a:t>of</a:t>
              </a:r>
              <a:r>
                <a:rPr lang="es-ES_tradnl" sz="2400" b="1" dirty="0">
                  <a:solidFill>
                    <a:srgbClr val="00B050"/>
                  </a:solidFill>
                </a:rPr>
                <a:t> </a:t>
              </a:r>
              <a:r>
                <a:rPr lang="es-ES_tradnl" sz="2400" b="1" dirty="0" err="1">
                  <a:solidFill>
                    <a:srgbClr val="00B050"/>
                  </a:solidFill>
                </a:rPr>
                <a:t>the</a:t>
              </a:r>
              <a:r>
                <a:rPr lang="es-ES_tradnl" sz="2400" b="1" dirty="0">
                  <a:solidFill>
                    <a:srgbClr val="00B050"/>
                  </a:solidFill>
                </a:rPr>
                <a:t> </a:t>
              </a:r>
              <a:r>
                <a:rPr lang="es-ES_tradnl" sz="2400" b="1" dirty="0" err="1">
                  <a:solidFill>
                    <a:srgbClr val="00B050"/>
                  </a:solidFill>
                </a:rPr>
                <a:t>year</a:t>
              </a:r>
              <a:endParaRPr lang="es-ES_tradnl" sz="2400" b="1" dirty="0">
                <a:solidFill>
                  <a:srgbClr val="00B050"/>
                </a:solidFill>
              </a:endParaRPr>
            </a:p>
            <a:p>
              <a:pPr algn="ctr"/>
              <a:r>
                <a:rPr lang="es-ES_tradnl" sz="2400" b="1" dirty="0">
                  <a:solidFill>
                    <a:srgbClr val="0070C0"/>
                  </a:solidFill>
                </a:rPr>
                <a:t>Ordinal </a:t>
              </a:r>
              <a:r>
                <a:rPr lang="es-ES_tradnl" sz="2400" b="1" dirty="0" err="1">
                  <a:solidFill>
                    <a:srgbClr val="0070C0"/>
                  </a:solidFill>
                </a:rPr>
                <a:t>numbers</a:t>
              </a:r>
              <a:endParaRPr lang="es-E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9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SUNDAY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MAY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799692" y="2867452"/>
            <a:ext cx="198022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30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Sunday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thirtieth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May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C3007-432B-4335-BA81-946F11C0AC84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9/20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5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FRIDAY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JULY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4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</a:rPr>
              <a:t>Friday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fourth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July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FA55C-B058-4543-840A-D9FCD2C12B0E}"/>
              </a:ext>
            </a:extLst>
          </p:cNvPr>
          <p:cNvSpPr txBox="1"/>
          <p:nvPr/>
        </p:nvSpPr>
        <p:spPr>
          <a:xfrm>
            <a:off x="2447764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Independence Day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29002D-ADC2-49E2-91F5-587EBCAAD653}"/>
              </a:ext>
            </a:extLst>
          </p:cNvPr>
          <p:cNvGrpSpPr/>
          <p:nvPr/>
        </p:nvGrpSpPr>
        <p:grpSpPr>
          <a:xfrm>
            <a:off x="71500" y="3861048"/>
            <a:ext cx="1728192" cy="3042533"/>
            <a:chOff x="71500" y="3861048"/>
            <a:chExt cx="1728192" cy="304253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97FC17D-0005-4DD3-8BDD-557AFAD8D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22081" r="34250" b="31761"/>
            <a:stretch/>
          </p:blipFill>
          <p:spPr>
            <a:xfrm>
              <a:off x="71500" y="5013176"/>
              <a:ext cx="1728192" cy="18904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AEE994-B7C1-4AE1-907A-517F37686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26" r="100000">
                          <a14:foregroundMark x1="25745" y1="27651" x2="43617" y2="61954"/>
                          <a14:foregroundMark x1="77872" y1="27443" x2="63830" y2="64241"/>
                          <a14:foregroundMark x1="36170" y1="72765" x2="36809" y2="75884"/>
                          <a14:foregroundMark x1="61702" y1="72557" x2="61064" y2="777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861048"/>
              <a:ext cx="1336865" cy="136815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5D986A-E675-48D7-956F-DF2F5FA188B3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10/20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7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SATURDAY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JUNE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6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Saturday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sixth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June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1F5437-85F3-4420-9D30-915495C4F1EA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11/20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3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SUNDAY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JUNE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861558" y="2867452"/>
            <a:ext cx="184634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13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6" y="2636912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Sunday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thirteenth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June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9ECF5-751B-49AB-B695-8008E4E2D721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12/20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7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WEDNESDAY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JULY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7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Wednesday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seventh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July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15F73-6962-4863-861B-22C90256D63D}"/>
              </a:ext>
            </a:extLst>
          </p:cNvPr>
          <p:cNvGrpSpPr/>
          <p:nvPr/>
        </p:nvGrpSpPr>
        <p:grpSpPr>
          <a:xfrm>
            <a:off x="0" y="4321513"/>
            <a:ext cx="1799692" cy="2582068"/>
            <a:chOff x="0" y="4321513"/>
            <a:chExt cx="1799692" cy="25820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646229-95E6-42F5-8F9B-8D40BF62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5127" r="34250" b="31761"/>
            <a:stretch/>
          </p:blipFill>
          <p:spPr>
            <a:xfrm>
              <a:off x="71500" y="4321513"/>
              <a:ext cx="1728192" cy="25820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DDE525-AE4D-498E-89E0-F83B480CA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93296"/>
              <a:ext cx="778937" cy="778937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C2E9DE4-C314-48E5-BF41-13196EB73417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13/20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9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6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MONDAY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AUGUST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8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Monday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eighth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August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4F931-2680-4FB9-9ED0-9111149C0D37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14/20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THURSDAY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SEPTEMBER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9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636912"/>
            <a:ext cx="3888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Thursday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nineth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September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4609BF-20DF-4ACE-B254-4FC13FF8CC5F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15/20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FRIDAY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OCTOBER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835696" y="2867452"/>
            <a:ext cx="190872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10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</a:rPr>
              <a:t>Friday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tenth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October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F4621-1C6E-4165-9715-C282FF56EBDE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16/20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9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SATURDAY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OCTOBER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835696" y="2867452"/>
            <a:ext cx="190872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31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6" y="2564904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Saturday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thirty-first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October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A8B686-387C-41B9-84EC-C3F4DB0EFF5D}"/>
              </a:ext>
            </a:extLst>
          </p:cNvPr>
          <p:cNvSpPr txBox="1"/>
          <p:nvPr/>
        </p:nvSpPr>
        <p:spPr>
          <a:xfrm>
            <a:off x="1835696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Halloween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1D79C6-FF93-4AFE-AD94-275A90FA7242}"/>
              </a:ext>
            </a:extLst>
          </p:cNvPr>
          <p:cNvGrpSpPr/>
          <p:nvPr/>
        </p:nvGrpSpPr>
        <p:grpSpPr>
          <a:xfrm>
            <a:off x="133769" y="4321513"/>
            <a:ext cx="2061967" cy="2582068"/>
            <a:chOff x="133769" y="4321513"/>
            <a:chExt cx="2061967" cy="25820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646229-95E6-42F5-8F9B-8D40BF62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5127" r="34250" b="31761"/>
            <a:stretch/>
          </p:blipFill>
          <p:spPr>
            <a:xfrm>
              <a:off x="467544" y="4321513"/>
              <a:ext cx="1728192" cy="25820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42C3E2-E873-4B25-A80B-CB612487B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69" y="5819246"/>
              <a:ext cx="962220" cy="1036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0F97722-5349-470F-9631-A7CF63CF0C21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17/20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59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6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SATURDAY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NOVEMBER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763688" y="2867452"/>
            <a:ext cx="190872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11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564904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Saturday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eleventh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November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EE578-EAF7-4EEF-B449-8D268CDAA6CC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18/20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2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MONDAY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JANUARY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195736" y="2867452"/>
            <a:ext cx="86409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1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271799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245935" y="2564904"/>
            <a:ext cx="369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Monday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first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January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50AB7-C4D7-418E-8921-F56CAAA1E44B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4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WEDNESDAY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DECEMBER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835696" y="2867452"/>
            <a:ext cx="1872208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25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6" y="256490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Wednesday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twenty-fifth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December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393F1-E88F-457C-8699-0BF95ABA43F5}"/>
              </a:ext>
            </a:extLst>
          </p:cNvPr>
          <p:cNvGrpSpPr/>
          <p:nvPr/>
        </p:nvGrpSpPr>
        <p:grpSpPr>
          <a:xfrm>
            <a:off x="71500" y="4166042"/>
            <a:ext cx="1908212" cy="2737538"/>
            <a:chOff x="71500" y="4166042"/>
            <a:chExt cx="1908212" cy="27375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646229-95E6-42F5-8F9B-8D40BF62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25553" r="34250" b="31761"/>
            <a:stretch/>
          </p:blipFill>
          <p:spPr>
            <a:xfrm>
              <a:off x="71500" y="5157191"/>
              <a:ext cx="1728192" cy="17463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1DD7FE-FEB5-46D9-A822-707A9E24C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" t="10128" r="8652" b="24896"/>
            <a:stretch/>
          </p:blipFill>
          <p:spPr>
            <a:xfrm>
              <a:off x="206243" y="4166042"/>
              <a:ext cx="1773469" cy="13338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56494BA-5586-4DAE-85CA-6B2805275BFA}"/>
              </a:ext>
            </a:extLst>
          </p:cNvPr>
          <p:cNvSpPr txBox="1"/>
          <p:nvPr/>
        </p:nvSpPr>
        <p:spPr>
          <a:xfrm>
            <a:off x="1835696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Christmas Day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67C077-8FBB-404C-BD36-04D18FE32D51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19/20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6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3142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FRIDAY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DECEMBER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835696" y="2867452"/>
            <a:ext cx="1872208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31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4932040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4860032" y="256490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</a:rPr>
              <a:t>Friday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thirty-first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December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sp>
        <p:nvSpPr>
          <p:cNvPr id="16" name="Action Button: Blank 15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Blank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chemeClr val="tx2">
                    <a:lumMod val="75000"/>
                  </a:schemeClr>
                </a:solidFill>
              </a:rPr>
              <a:t>EXIT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6494BA-5586-4DAE-85CA-6B2805275BFA}"/>
              </a:ext>
            </a:extLst>
          </p:cNvPr>
          <p:cNvSpPr txBox="1"/>
          <p:nvPr/>
        </p:nvSpPr>
        <p:spPr>
          <a:xfrm>
            <a:off x="1835696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New </a:t>
            </a:r>
            <a:r>
              <a:rPr lang="es-ES_tradnl" sz="2800" dirty="0" err="1">
                <a:solidFill>
                  <a:schemeClr val="bg1"/>
                </a:solidFill>
              </a:rPr>
              <a:t>Year’s</a:t>
            </a:r>
            <a:r>
              <a:rPr lang="es-ES_tradnl" sz="2800" dirty="0">
                <a:solidFill>
                  <a:schemeClr val="bg1"/>
                </a:solidFill>
              </a:rPr>
              <a:t> Eve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0E95F8-DFD2-4DE7-BF62-3BD11FC728F1}"/>
              </a:ext>
            </a:extLst>
          </p:cNvPr>
          <p:cNvGrpSpPr/>
          <p:nvPr/>
        </p:nvGrpSpPr>
        <p:grpSpPr>
          <a:xfrm>
            <a:off x="71500" y="3463261"/>
            <a:ext cx="1728192" cy="3440320"/>
            <a:chOff x="71500" y="3463261"/>
            <a:chExt cx="1728192" cy="34403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646229-95E6-42F5-8F9B-8D40BF62C0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7813" r="34250" b="31762"/>
            <a:stretch/>
          </p:blipFill>
          <p:spPr>
            <a:xfrm>
              <a:off x="71500" y="4431425"/>
              <a:ext cx="1728192" cy="24721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F572C-EFF6-460B-8300-311BA6137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7994">
              <a:off x="539552" y="3463261"/>
              <a:ext cx="961026" cy="1445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F95BFA9-B312-4D21-8BE4-D23B9A0E126B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20/20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4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6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SUNDAY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JANUARY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763688" y="2867452"/>
            <a:ext cx="2026874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20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271799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245935" y="2564904"/>
            <a:ext cx="3692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Sunday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twentieth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January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6EC73-EF20-42AE-9986-A6FD501AB391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2/20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5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TUESDAY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FEBRUARY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2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04049" y="2835504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Tuesday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second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February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7176" r="34250" b="31761"/>
          <a:stretch/>
        </p:blipFill>
        <p:spPr>
          <a:xfrm>
            <a:off x="104943" y="4428401"/>
            <a:ext cx="1728192" cy="2498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6E010-9539-4537-8BE3-05466E07FEBC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3/20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4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MONDAY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FEBRUARY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789552" y="2867452"/>
            <a:ext cx="191835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14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04048" y="2564904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Monday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fourteenth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B050"/>
                </a:solidFill>
              </a:rPr>
              <a:t>February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643746-662F-44EE-BA3A-7DF9FFD1DCED}"/>
              </a:ext>
            </a:extLst>
          </p:cNvPr>
          <p:cNvGrpSpPr/>
          <p:nvPr/>
        </p:nvGrpSpPr>
        <p:grpSpPr>
          <a:xfrm>
            <a:off x="71500" y="4321513"/>
            <a:ext cx="2181218" cy="2582068"/>
            <a:chOff x="71500" y="4321513"/>
            <a:chExt cx="2181218" cy="258206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4ADC57-FA97-439B-BF4E-DCEA267F8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5127" r="34250" b="31761"/>
            <a:stretch/>
          </p:blipFill>
          <p:spPr>
            <a:xfrm>
              <a:off x="71500" y="4321513"/>
              <a:ext cx="1728192" cy="25820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AB43DA-E48E-43C4-9048-FF46C3587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46" y="4437112"/>
              <a:ext cx="1444372" cy="183931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EDDAF1E-7EA3-4D79-AFFA-436B55312DBB}"/>
              </a:ext>
            </a:extLst>
          </p:cNvPr>
          <p:cNvSpPr txBox="1"/>
          <p:nvPr/>
        </p:nvSpPr>
        <p:spPr>
          <a:xfrm>
            <a:off x="2447764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</a:rPr>
              <a:t>Saint </a:t>
            </a:r>
            <a:r>
              <a:rPr lang="es-ES_tradnl" sz="2800" dirty="0" err="1">
                <a:solidFill>
                  <a:schemeClr val="bg1"/>
                </a:solidFill>
              </a:rPr>
              <a:t>Valentine’s</a:t>
            </a:r>
            <a:r>
              <a:rPr lang="es-ES_tradnl" sz="2800" dirty="0">
                <a:solidFill>
                  <a:schemeClr val="bg1"/>
                </a:solidFill>
              </a:rPr>
              <a:t> Day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EB9768-D6D0-4CCE-8C99-ACA00861A743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4/20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45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6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WEDNESDAY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MARCH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3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04049" y="2835504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Wednesday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third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March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E8DF3-280E-4614-BDAB-3498C86A1815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5/20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TUESDAY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MARCH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799692" y="2867452"/>
            <a:ext cx="190821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25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04049" y="2636912"/>
            <a:ext cx="4068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Tuesday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twenty-fifth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March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B58F83-2764-4B30-96A7-D1EF180FC48C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6/20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THURSDAY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APRIL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1881840" y="2867452"/>
            <a:ext cx="1826064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12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04049" y="2835504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0000"/>
                </a:solidFill>
              </a:rPr>
              <a:t>Thursday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twelfth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April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8B53E-5A1F-4269-B31B-C3E9AC004B5B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7/20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62C09F-280D-478E-BF5A-A2D8B231B4BA}"/>
              </a:ext>
            </a:extLst>
          </p:cNvPr>
          <p:cNvSpPr/>
          <p:nvPr/>
        </p:nvSpPr>
        <p:spPr>
          <a:xfrm>
            <a:off x="0" y="-22650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5BBA01-9A98-4622-98DB-34A5DE74B992}"/>
              </a:ext>
            </a:extLst>
          </p:cNvPr>
          <p:cNvSpPr/>
          <p:nvPr/>
        </p:nvSpPr>
        <p:spPr>
          <a:xfrm>
            <a:off x="0" y="6021288"/>
            <a:ext cx="9144000" cy="89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CF39E-DED2-4CC4-95CA-9E1BC6EB3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10410" r="6119" b="6314"/>
          <a:stretch/>
        </p:blipFill>
        <p:spPr>
          <a:xfrm>
            <a:off x="539552" y="1196752"/>
            <a:ext cx="47525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0CC7-8E3F-4298-90F4-78B499862DB9}"/>
              </a:ext>
            </a:extLst>
          </p:cNvPr>
          <p:cNvSpPr txBox="1"/>
          <p:nvPr/>
        </p:nvSpPr>
        <p:spPr>
          <a:xfrm>
            <a:off x="755576" y="1166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rgbClr val="FFC000"/>
                </a:solidFill>
              </a:rPr>
              <a:t>What’s</a:t>
            </a:r>
            <a:r>
              <a:rPr lang="es-ES_tradnl" sz="3600" b="1" dirty="0">
                <a:solidFill>
                  <a:srgbClr val="FFC000"/>
                </a:solidFill>
              </a:rPr>
              <a:t> </a:t>
            </a:r>
            <a:r>
              <a:rPr lang="es-ES_tradnl" sz="3600" b="1" dirty="0" err="1">
                <a:solidFill>
                  <a:srgbClr val="FFC000"/>
                </a:solidFill>
              </a:rPr>
              <a:t>the</a:t>
            </a:r>
            <a:r>
              <a:rPr lang="es-ES_tradnl" sz="3600" b="1" dirty="0">
                <a:solidFill>
                  <a:srgbClr val="FFC000"/>
                </a:solidFill>
              </a:rPr>
              <a:t> date </a:t>
            </a:r>
            <a:r>
              <a:rPr lang="es-ES_tradnl" sz="3600" b="1" dirty="0" err="1">
                <a:solidFill>
                  <a:srgbClr val="FFC000"/>
                </a:solidFill>
              </a:rPr>
              <a:t>today</a:t>
            </a:r>
            <a:r>
              <a:rPr lang="es-ES_tradnl" sz="3600" b="1" dirty="0">
                <a:solidFill>
                  <a:srgbClr val="FFC000"/>
                </a:solidFill>
              </a:rPr>
              <a:t>?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0E84-54DC-4764-BAA5-D8922AF1D194}"/>
              </a:ext>
            </a:extLst>
          </p:cNvPr>
          <p:cNvSpPr txBox="1"/>
          <p:nvPr/>
        </p:nvSpPr>
        <p:spPr>
          <a:xfrm>
            <a:off x="1259632" y="4428401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FRIDAY</a:t>
            </a:r>
            <a:endParaRPr lang="es-E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50442-CE1E-4B39-9D55-65547A39F2E6}"/>
              </a:ext>
            </a:extLst>
          </p:cNvPr>
          <p:cNvSpPr txBox="1"/>
          <p:nvPr/>
        </p:nvSpPr>
        <p:spPr>
          <a:xfrm>
            <a:off x="1259632" y="22768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C000"/>
                </a:solidFill>
                <a:latin typeface="Cooper Black" panose="0208090404030B020404" pitchFamily="18" charset="0"/>
              </a:rPr>
              <a:t>MAY</a:t>
            </a:r>
            <a:endParaRPr lang="es-ES" sz="3200" b="1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F24C9-62C5-49F4-8D10-37662D093EC4}"/>
              </a:ext>
            </a:extLst>
          </p:cNvPr>
          <p:cNvSpPr txBox="1"/>
          <p:nvPr/>
        </p:nvSpPr>
        <p:spPr>
          <a:xfrm>
            <a:off x="2051720" y="2867452"/>
            <a:ext cx="1394016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9600" dirty="0">
                <a:latin typeface="Berlin Sans FB Demi" panose="020E0802020502020306" pitchFamily="34" charset="0"/>
              </a:rPr>
              <a:t>5</a:t>
            </a:r>
            <a:endParaRPr lang="es-ES" sz="9600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E0C2E-D0A2-4A1C-B5B4-1661C49F5B40}"/>
              </a:ext>
            </a:extLst>
          </p:cNvPr>
          <p:cNvSpPr txBox="1"/>
          <p:nvPr/>
        </p:nvSpPr>
        <p:spPr>
          <a:xfrm>
            <a:off x="5076056" y="1916832"/>
            <a:ext cx="36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err="1"/>
              <a:t>Today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…</a:t>
            </a:r>
            <a:endParaRPr lang="es-E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9EA4B-6170-4264-8124-3F12ECFDA5F0}"/>
              </a:ext>
            </a:extLst>
          </p:cNvPr>
          <p:cNvSpPr txBox="1"/>
          <p:nvPr/>
        </p:nvSpPr>
        <p:spPr>
          <a:xfrm>
            <a:off x="5076055" y="2835504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FF0000"/>
                </a:solidFill>
              </a:rPr>
              <a:t>Friday</a:t>
            </a:r>
            <a:r>
              <a:rPr lang="es-ES_tradnl" sz="3600" dirty="0">
                <a:solidFill>
                  <a:srgbClr val="FF0000"/>
                </a:solidFill>
              </a:rPr>
              <a:t>, </a:t>
            </a:r>
            <a:r>
              <a:rPr lang="es-ES_tradnl" sz="3600" dirty="0" err="1"/>
              <a:t>the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 err="1">
                <a:solidFill>
                  <a:srgbClr val="0070C0"/>
                </a:solidFill>
              </a:rPr>
              <a:t>fifth</a:t>
            </a:r>
            <a:r>
              <a:rPr lang="es-ES_tradnl" sz="3600" b="1" dirty="0">
                <a:solidFill>
                  <a:srgbClr val="0070C0"/>
                </a:solidFill>
              </a:rPr>
              <a:t> </a:t>
            </a:r>
            <a:r>
              <a:rPr lang="es-ES_tradnl" sz="3600" dirty="0" err="1"/>
              <a:t>of</a:t>
            </a:r>
            <a:r>
              <a:rPr lang="es-ES_tradnl" sz="3600" dirty="0">
                <a:solidFill>
                  <a:srgbClr val="FF0000"/>
                </a:solidFill>
              </a:rPr>
              <a:t> </a:t>
            </a:r>
            <a:r>
              <a:rPr lang="es-ES_tradnl" sz="3600" b="1" dirty="0">
                <a:solidFill>
                  <a:srgbClr val="00B050"/>
                </a:solidFill>
              </a:rPr>
              <a:t>May</a:t>
            </a:r>
            <a:r>
              <a:rPr lang="es-ES_tradnl" sz="3600" dirty="0"/>
              <a:t>.</a:t>
            </a:r>
            <a:endParaRPr lang="es-E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4AF912-65AD-44D5-A0E1-1373D64AA93E}"/>
              </a:ext>
            </a:extLst>
          </p:cNvPr>
          <p:cNvSpPr/>
          <p:nvPr/>
        </p:nvSpPr>
        <p:spPr>
          <a:xfrm>
            <a:off x="7092279" y="4509120"/>
            <a:ext cx="1368153" cy="648072"/>
          </a:xfrm>
          <a:prstGeom prst="rect">
            <a:avLst/>
          </a:prstGeom>
          <a:ln>
            <a:noFill/>
          </a:ln>
          <a:effectLst>
            <a:outerShdw blurRad="1397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CHECK</a:t>
            </a:r>
            <a:endParaRPr lang="es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646229-95E6-42F5-8F9B-8D40BF62C0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5127" r="34250" b="31761"/>
          <a:stretch/>
        </p:blipFill>
        <p:spPr>
          <a:xfrm>
            <a:off x="71500" y="4321513"/>
            <a:ext cx="1728192" cy="2582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ction Button: Go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879CFA-9506-465C-BE5C-D7E8AAFECD1A}"/>
              </a:ext>
            </a:extLst>
          </p:cNvPr>
          <p:cNvSpPr/>
          <p:nvPr/>
        </p:nvSpPr>
        <p:spPr>
          <a:xfrm>
            <a:off x="7668344" y="6093296"/>
            <a:ext cx="1296144" cy="648072"/>
          </a:xfrm>
          <a:prstGeom prst="actionButtonForwardNex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DBC700-7F2E-43A8-B71E-CCAD9C4DA0B4}"/>
              </a:ext>
            </a:extLst>
          </p:cNvPr>
          <p:cNvSpPr txBox="1"/>
          <p:nvPr/>
        </p:nvSpPr>
        <p:spPr>
          <a:xfrm>
            <a:off x="7668344" y="179348"/>
            <a:ext cx="127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>
                <a:solidFill>
                  <a:schemeClr val="bg1"/>
                </a:solidFill>
              </a:rPr>
              <a:t>8/20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4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Page.wav"/>
          </p:stSnd>
        </p:sndAc>
      </p:transition>
    </mc:Choice>
    <mc:Fallback xmlns="">
      <p:transition spd="slow">
        <p:fade/>
        <p:sndAc>
          <p:stSnd>
            <p:snd r:embed="rId5" name="P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422</Words>
  <Application>Microsoft Office PowerPoint</Application>
  <PresentationFormat>On-screen Show (4:3)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 Demi</vt:lpstr>
      <vt:lpstr>Calibri</vt:lpstr>
      <vt:lpstr>Cooper Black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portatil</cp:lastModifiedBy>
  <cp:revision>86</cp:revision>
  <dcterms:created xsi:type="dcterms:W3CDTF">2013-03-21T19:39:07Z</dcterms:created>
  <dcterms:modified xsi:type="dcterms:W3CDTF">2018-01-30T19:22:51Z</dcterms:modified>
</cp:coreProperties>
</file>