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F5480"/>
    <a:srgbClr val="2E2C2D"/>
    <a:srgbClr val="47627F"/>
    <a:srgbClr val="04105A"/>
    <a:srgbClr val="ED613E"/>
    <a:srgbClr val="BF3C48"/>
    <a:srgbClr val="856E45"/>
    <a:srgbClr val="6F267F"/>
    <a:srgbClr val="FECB00"/>
    <a:srgbClr val="729F1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7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" y="366"/>
            <a:ext cx="9143024" cy="685726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70470"/>
            <a:ext cx="9144000" cy="290558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They always _______ asleep after dinner.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1129" y="1578293"/>
            <a:ext cx="4667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6647" y="1591356"/>
            <a:ext cx="14097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3519 C -0.00695 0.0463 -0.01719 0.0507 -0.02726 0.05811 C -0.03472 0.06366 -0.04115 0.07153 -0.04861 0.07709 C -0.06406 0.08866 -0.08021 0.09838 -0.09583 0.10949 C -0.11719 0.12477 -0.1375 0.1426 -0.15729 0.16111 C -0.17118 0.17408 -0.18299 0.18889 -0.19722 0.20093 C -0.20261 0.21042 -0.20972 0.21389 -0.2158 0.22199 C -0.21754 0.22431 -0.2184 0.22755 -0.22014 0.22963 C -0.22743 0.23843 -0.23698 0.24236 -0.24445 0.25047 C -0.2507 0.25718 -0.25677 0.2625 -0.26441 0.26574 C -0.26858 0.26968 -0.27101 0.27315 -0.27587 0.27524 C -0.28455 0.28357 -0.29375 0.29213 -0.30156 0.30186 C -0.30504 0.31621 -0.30035 0.3 -0.30573 0.31158 C -0.30781 0.31598 -0.30833 0.32199 -0.31007 0.32662 " pathEditMode="relative" ptsTypes="fffff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70470"/>
            <a:ext cx="9144000" cy="290558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They  _______ on the island now.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1677" y="1554617"/>
            <a:ext cx="9048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7115" y="1512979"/>
            <a:ext cx="16097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3519 C -0.0092 0.05232 -0.00452 0.04885 -0.01285 0.05232 C -0.02223 0.06482 -0.03316 0.07523 -0.04566 0.08102 C -0.0566 0.09491 -0.06945 0.10162 -0.08282 0.10949 C -0.09184 0.11482 -0.08993 0.11343 -0.10139 0.11713 C -0.1033 0.11783 -0.10712 0.11898 -0.10712 0.11898 C -0.12049 0.13148 -0.14045 0.13681 -0.15573 0.14375 C -0.16719 0.14885 -0.1592 0.14653 -0.17136 0.15533 C -0.17674 0.15926 -0.18299 0.16111 -0.18854 0.16482 C -0.19844 0.17848 -0.18577 0.1632 -0.2 0.17246 C -0.20504 0.1757 -0.20677 0.18241 -0.21424 0.18565 C -0.22049 0.19398 -0.22726 0.2007 -0.23559 0.20486 C -0.24219 0.21297 -0.25139 0.22107 -0.2599 0.22385 C -0.26441 0.22986 -0.26962 0.23172 -0.27431 0.23727 C -0.27813 0.24167 -0.28177 0.24607 -0.28559 0.25047 C -0.29532 0.26204 -0.3033 0.27547 -0.31424 0.28473 C -0.31927 0.29537 -0.32136 0.30857 -0.32136 0.32107 " pathEditMode="relative" ptsTypes="ffffffffffffffffA">
                                      <p:cBhvr>
                                        <p:cTn id="6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70470"/>
            <a:ext cx="9144000" cy="290558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They  _______ into the big hole now.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1129" y="1578293"/>
            <a:ext cx="4667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6647" y="1591356"/>
            <a:ext cx="14097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3148 C -0.00121 0.04652 0.00261 0.06018 0.00868 0.07338 C 0.01146 0.07916 0.01719 0.0905 0.01719 0.0905 C 0.02118 0.10694 0.01563 0.08703 0.02153 0.1 C 0.02483 0.10694 0.02604 0.11412 0.03004 0.12106 C 0.03334 0.13518 0.04011 0.14745 0.04427 0.16111 C 0.04722 0.17106 0.04827 0.18194 0.05434 0.18958 C 0.05573 0.19861 0.05868 0.2037 0.06007 0.2125 C 0.0625 0.22754 0.06354 0.24351 0.06719 0.2581 C 0.06893 0.27175 0.06962 0.28657 0.07292 0.3 C 0.07465 0.31458 0.07431 0.30763 0.07431 0.32106 " pathEditMode="relative" ptsTypes="fff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70470"/>
            <a:ext cx="9144000" cy="290558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They  _______ sticks now.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8965" y="1610405"/>
            <a:ext cx="8286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4143" y="1559243"/>
            <a:ext cx="15430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4098 C -0.004 0.0463 -0.00799 0.04676 -0.01285 0.05047 C -0.02622 0.06065 -0.04167 0.06783 -0.05434 0.07917 C -0.05816 0.08264 -0.0665 0.09213 -0.07153 0.09445 C -0.07639 0.09653 -0.07553 0.09561 -0.08004 0.1 C -0.09254 0.11181 -0.1033 0.12524 -0.11719 0.13426 C -0.12813 0.14885 -0.11372 0.13125 -0.12865 0.14375 C -0.13039 0.14514 -0.13108 0.14815 -0.13282 0.14954 C -0.13646 0.15255 -0.1408 0.15371 -0.14428 0.15718 C -0.15278 0.16574 -0.16129 0.17454 -0.16997 0.18195 C -0.17778 0.18866 -0.18403 0.19885 -0.19289 0.20301 C -0.19966 0.21459 -0.20921 0.22454 -0.21719 0.23519 C -0.21962 0.23843 -0.22101 0.24283 -0.22292 0.24676 C -0.22379 0.24861 -0.2257 0.25232 -0.2257 0.25232 C -0.22622 0.25417 -0.22639 0.25625 -0.22709 0.25811 C -0.22778 0.25973 -0.22934 0.26042 -0.23004 0.26204 C -0.23577 0.27732 -0.23855 0.29468 -0.23855 0.31158 " pathEditMode="relative" ptsTypes="ffffffffffffffffA">
                                      <p:cBhvr>
                                        <p:cTn id="6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70470"/>
            <a:ext cx="9144000" cy="290558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They always _______ a farewell </a:t>
            </a:r>
            <a:b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to their friends.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8965" y="1610405"/>
            <a:ext cx="8286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4143" y="1559243"/>
            <a:ext cx="15430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3148 C 0.0125 0.03773 0.02465 0.04953 0.03854 0.05625 C 0.05712 0.06527 0.07743 0.0706 0.09566 0.08101 C 0.11632 0.09282 0.13663 0.1081 0.15851 0.11527 C 0.17153 0.12592 0.18594 0.13263 0.2 0.14004 C 0.21163 0.14606 0.22048 0.15625 0.23281 0.15925 C 0.23542 0.16157 0.23871 0.16226 0.24132 0.16481 C 0.2467 0.17013 0.25017 0.1787 0.25573 0.18379 C 0.25851 0.18634 0.26423 0.19143 0.26423 0.19143 C 0.26667 0.19583 0.26875 0.20069 0.27135 0.20486 C 0.27587 0.21226 0.2816 0.21597 0.28576 0.22384 C 0.28732 0.23032 0.28559 0.22963 0.28854 0.22963 " pathEditMode="relative" ptsTypes="fffffffffff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70470"/>
            <a:ext cx="9144000" cy="290558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They always _______ a ball </a:t>
            </a:r>
            <a:b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to each other at the basketball club.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9104" y="1518966"/>
            <a:ext cx="8667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5523" y="1512979"/>
            <a:ext cx="17716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11111E-6 C 0.00694 0.01713 0.01684 0.03102 0.02465 0.04722 C 0.03698 0.07153 0.04844 0.0963 0.06319 0.11597 C 0.06875 0.12361 0.07413 0.1338 0.08108 0.1375 C 0.08507 0.13982 0.08976 0.14028 0.09427 0.14213 C 0.1283 0.14051 0.15469 0.14167 0.18559 0.12546 C 0.18646 0.12338 0.18854 0.1213 0.18854 0.11829 C 0.18871 0.10185 0.18819 0.08495 0.18698 0.06852 C 0.1868 0.06551 0.18524 0.06343 0.18403 0.06158 C 0.17708 0.04838 0.17187 0.0463 0.16198 0.04236 C 0.13715 0.04653 0.15434 0.03912 0.14271 0.05671 C 0.13802 0.08102 0.13646 0.10857 0.14583 0.13033 C 0.1493 0.14884 0.15781 0.16991 0.16927 0.17778 C 0.17656 0.1831 0.18524 0.18519 0.19288 0.18958 C 0.20486 0.19653 0.21337 0.21111 0.22535 0.21574 C 0.22969 0.22662 0.23264 0.22477 0.2401 0.22801 C 0.24427 0.23449 0.24948 0.23403 0.25503 0.23727 C 0.26406 0.24213 0.27344 0.24722 0.28281 0.25139 C 0.2901 0.25486 0.29444 0.25903 0.30052 0.26343 C 0.30347 0.26551 0.30937 0.26806 0.30937 0.26829 C 0.3125 0.27315 0.31962 0.28033 0.3243 0.28033 " pathEditMode="relative" rAng="0" ptsTypes="ffffffffffffffffffff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1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70470"/>
            <a:ext cx="9144000" cy="290558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They _______ the coconuts </a:t>
            </a:r>
            <a:b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from the tree now.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9104" y="1518966"/>
            <a:ext cx="8667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5523" y="1512979"/>
            <a:ext cx="17716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.03519 C -0.01545 0.04931 -0.03368 0.05602 -0.05139 0.06389 C -0.06007 0.06783 -0.06649 0.07315 -0.07569 0.07523 C -0.0868 0.08426 -0.10069 0.08982 -0.11285 0.0963 C -0.12361 0.10209 -0.13333 0.1125 -0.14427 0.11713 C -0.15885 0.13033 -0.17326 0.14121 -0.18715 0.15533 C -0.19271 0.16088 -0.19045 0.15996 -0.19427 0.16667 C -0.20139 0.17917 -0.20851 0.1919 -0.21719 0.20278 C -0.2191 0.21065 -0.22552 0.21991 -0.23003 0.2257 C -0.23264 0.23658 -0.22934 0.22685 -0.23715 0.23727 C -0.23837 0.23889 -0.23889 0.24121 -0.23993 0.24283 C -0.2408 0.24422 -0.24288 0.24676 -0.24288 0.24676 " pathEditMode="relative" ptsTypes="fffffffffffA">
                                      <p:cBhvr>
                                        <p:cTn id="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70470"/>
            <a:ext cx="9144000" cy="290558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The big ships always_______ to the beach </a:t>
            </a:r>
            <a:b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in summer.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9500" y="1495153"/>
            <a:ext cx="16668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737" y="1546316"/>
            <a:ext cx="8096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4 0.02963 C -0.00851 0.03519 -0.01007 0.04028 -0.01562 0.04283 C -0.02396 0.05394 -0.0342 0.06111 -0.04288 0.07153 C -0.05208 0.08241 -0.05989 0.09422 -0.06858 0.10579 C -0.07274 0.11736 -0.07882 0.12755 -0.0842 0.1382 C -0.09045 0.1507 -0.09444 0.16412 -0.10139 0.17616 C -0.10451 0.19306 -0.10052 0.17454 -0.10573 0.19144 C -0.10677 0.19514 -0.10851 0.20278 -0.10851 0.20278 C -0.11059 0.22385 -0.11285 0.2338 -0.11285 0.25625 " pathEditMode="relative" ptsTypes="ffffffffA">
                                      <p:cBhvr>
                                        <p:cTn id="6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70470"/>
            <a:ext cx="9144000" cy="290558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The big ships _______ to the beach now.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9500" y="1495153"/>
            <a:ext cx="16668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737" y="1546316"/>
            <a:ext cx="8096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74 0.03611 C 0.03177 0.04421 0.04202 0.04908 0.05122 0.05695 C 0.06354 0.06759 0.07396 0.07685 0.08698 0.08565 C 0.09063 0.08796 0.09167 0.09537 0.09549 0.09699 C 0.09688 0.09769 0.09844 0.09815 0.09983 0.09884 C 0.10313 0.10347 0.11129 0.11042 0.11129 0.11065 C 0.11754 0.12269 0.12847 0.1338 0.13698 0.14283 C 0.13837 0.14421 0.13872 0.14676 0.13976 0.14838 C 0.14288 0.15301 0.14653 0.15741 0.14983 0.16181 C 0.15243 0.16528 0.15417 0.16991 0.15695 0.17315 C 0.15955 0.17616 0.16545 0.18079 0.16545 0.18102 C 0.16875 0.19283 0.1691 0.20486 0.17118 0.21713 C 0.17535 0.24097 0.17917 0.26667 0.18559 0.28935 C 0.18715 0.30208 0.18976 0.31482 0.18976 0.32755 " pathEditMode="relative" rAng="0" ptsTypes="fffffffffffffA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70470"/>
            <a:ext cx="9144000" cy="2905587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They always _______ on an island </a:t>
            </a:r>
            <a:b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in summer.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1677" y="1554617"/>
            <a:ext cx="9048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7115" y="1512979"/>
            <a:ext cx="16097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3 0.02963 C 0.00434 0.0382 -0.00764 0.02871 0.00434 0.03542 C 0.01024 0.03866 0.01528 0.04468 0.02153 0.04676 C 0.03368 0.0507 0.04479 0.05718 0.05712 0.05996 C 0.07291 0.07061 0.06649 0.06737 0.07569 0.07153 C 0.0816 0.07894 0.08958 0.0801 0.09722 0.08288 C 0.10955 0.0875 0.12239 0.09005 0.13437 0.0963 C 0.15087 0.1051 0.16753 0.1176 0.18437 0.12477 C 0.19271 0.13218 0.20191 0.14051 0.21146 0.14399 C 0.21979 0.15116 0.22916 0.15487 0.23854 0.15903 C 0.24114 0.16019 0.24305 0.1632 0.24566 0.16482 C 0.25364 0.16968 0.26319 0.17524 0.27153 0.17825 C 0.27396 0.1801 0.27656 0.18149 0.27864 0.1838 C 0.28003 0.18519 0.28021 0.18797 0.28142 0.18959 C 0.28403 0.1926 0.28767 0.19399 0.2901 0.19723 C 0.29149 0.19908 0.29288 0.20116 0.29427 0.20301 C 0.29757 0.21621 0.3 0.23288 0.3 0.24676 " pathEditMode="relative" ptsTypes="ffffffffffffffffA">
                                      <p:cBhvr>
                                        <p:cTn id="6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64</Words>
  <Application>Microsoft Office PowerPoint</Application>
  <PresentationFormat>Экран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They always _______ asleep after dinner.</vt:lpstr>
      <vt:lpstr>They  _______ into the big hole now.</vt:lpstr>
      <vt:lpstr>They  _______ sticks now.</vt:lpstr>
      <vt:lpstr>They always _______ a farewell  to their friends.</vt:lpstr>
      <vt:lpstr>They always _______ a ball  to each other at the basketball club.</vt:lpstr>
      <vt:lpstr>They _______ the coconuts  from the tree now.</vt:lpstr>
      <vt:lpstr>The big ships always_______ to the beach  in summer.</vt:lpstr>
      <vt:lpstr>The big ships _______ to the beach now.</vt:lpstr>
      <vt:lpstr>They always _______ on an island  in summer.</vt:lpstr>
      <vt:lpstr>They  _______ on the island now.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Семья Кокины</cp:lastModifiedBy>
  <cp:revision>34</cp:revision>
  <dcterms:created xsi:type="dcterms:W3CDTF">2018-09-04T12:10:47Z</dcterms:created>
  <dcterms:modified xsi:type="dcterms:W3CDTF">2021-08-16T17:18:05Z</dcterms:modified>
</cp:coreProperties>
</file>