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885825"/>
            <a:ext cx="40005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1009650"/>
            <a:ext cx="58769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363" y="995363"/>
            <a:ext cx="56292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966788"/>
            <a:ext cx="69246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1038225"/>
            <a:ext cx="69627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900113"/>
            <a:ext cx="57340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900113"/>
            <a:ext cx="52959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9719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86190"/>
            <a:ext cx="1638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00108"/>
            <a:ext cx="1357290" cy="95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0"/>
            <a:ext cx="22383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00240"/>
            <a:ext cx="125973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857760"/>
            <a:ext cx="2190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86058"/>
            <a:ext cx="13781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857232"/>
            <a:ext cx="2143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714752"/>
            <a:ext cx="1357290" cy="91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7818" y="5929330"/>
            <a:ext cx="2295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643446"/>
            <a:ext cx="1692051" cy="110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1857364"/>
            <a:ext cx="3771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88420"/>
            <a:ext cx="1000100" cy="96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7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5143504" y="2786058"/>
            <a:ext cx="2724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0185 C -0.00972 0.00324 -0.00729 0.00393 -0.00573 0.00601 C -0.00468 0.0074 -0.0052 0.01064 -0.00416 0.01203 C -0.00052 0.01688 0.00816 0.02451 0.00816 0.02475 C 0.01302 0.037 0.02188 0.05134 0.02969 0.06129 C 0.03785 0.08788 0.02657 0.05365 0.03889 0.08187 C 0.04236 0.08973 0.04427 0.09875 0.04809 0.10638 C 0.054 0.11795 0.06042 0.1309 0.06511 0.14339 C 0.06702 0.14847 0.06771 0.15426 0.06962 0.15911 C 0.07483 0.17438 0.08264 0.18663 0.08802 0.20074 C 0.09011 0.20583 0.0908 0.21184 0.09271 0.21716 C 0.10243 0.24376 0.09549 0.21647 0.1033 0.23959 C 0.11146 0.26295 0.10434 0.24954 0.11424 0.27243 C 0.11615 0.27683 0.11875 0.2803 0.12049 0.28469 C 0.12396 0.29348 0.12657 0.30389 0.12969 0.31337 C 0.13542 0.33141 0.14653 0.34783 0.15434 0.36471 C 0.15903 0.37442 0.16615 0.38969 0.17431 0.39339 C 0.17674 0.39801 0.17795 0.40287 0.18004 0.40772 C 0.18212 0.41073 0.18473 0.41281 0.18664 0.41582 C 0.18941 0.42044 0.19167 0.4253 0.19427 0.43016 C 0.19775 0.43733 0.20816 0.44866 0.20816 0.44889 C 0.21146 0.46647 0.20677 0.44866 0.21424 0.46092 C 0.21545 0.46323 0.2158 0.4667 0.21719 0.46924 C 0.21841 0.47155 0.22066 0.47317 0.22205 0.47525 C 0.23455 0.49399 0.24636 0.51619 0.26493 0.52451 C 0.27674 0.54024 0.30712 0.54695 0.32344 0.54695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00463 C 0.06597 -0.00694 0.06858 -0.01018 0.07726 -0.01689 C 0.08195 -0.02035 0.08785 -0.02174 0.09254 -0.02498 C 0.10278 -0.03192 0.1125 -0.04071 0.12344 -0.04556 C 0.13229 -0.05435 0.14254 -0.05851 0.15261 -0.06406 C 0.17275 -0.07516 0.15729 -0.07008 0.17257 -0.07424 C 0.1783 -0.07794 0.18386 -0.0791 0.18959 -0.08233 C 0.19167 -0.08349 0.19375 -0.08488 0.19566 -0.0865 C 0.19722 -0.08765 0.19861 -0.08973 0.20035 -0.09066 C 0.20382 -0.09274 0.20764 -0.0932 0.21111 -0.09482 C 0.22153 -0.10523 0.23386 -0.10893 0.24497 -0.11726 C 0.25261 -0.12304 0.25781 -0.12766 0.2665 -0.13159 C 0.2816 -0.14547 0.30156 -0.14177 0.31875 -0.14177 " pathEditMode="relative" rAng="0" ptsTypes="ffffffffffffA"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012E-6 C 0.00312 0.00694 0.00729 0.01295 0.0092 0.02059 C 0.00972 0.02267 0.01007 0.02475 0.01076 0.0266 C 0.01684 0.04117 0.02552 0.05366 0.03229 0.06753 C 0.03403 0.07077 0.03542 0.07424 0.0368 0.07794 C 0.03802 0.08118 0.03854 0.08511 0.03993 0.08812 C 0.04114 0.09066 0.0434 0.09205 0.04462 0.09436 C 0.05156 0.10754 0.05434 0.11911 0.06146 0.13113 C 0.06562 0.14778 0.07378 0.16305 0.08003 0.17831 C 0.08906 0.20074 0.09531 0.23011 0.1092 0.24792 C 0.11233 0.26434 0.10955 0.25393 0.12153 0.2766 C 0.12483 0.28284 0.12639 0.29071 0.12917 0.29718 C 0.13038 0.30019 0.13264 0.30227 0.13385 0.30528 C 0.13611 0.31059 0.13785 0.31615 0.13993 0.3217 C 0.14097 0.32424 0.14323 0.32563 0.14462 0.32794 C 0.15243 0.34066 0.15885 0.35338 0.16771 0.36471 C 0.17083 0.37697 0.17552 0.37812 0.18142 0.38946 C 0.18246 0.39154 0.18316 0.39385 0.18455 0.39547 C 0.18733 0.39871 0.19462 0.40449 0.19844 0.40773 C 0.2 0.40911 0.20312 0.41189 0.20312 0.41212 C 0.20712 0.42022 0.21562 0.42392 0.22309 0.42415 C 0.25486 0.42484 0.28663 0.42415 0.3184 0.42415 " pathEditMode="relative" rAng="0" ptsTypes="fffffffffffffffffffffA">
                                      <p:cBhvr>
                                        <p:cTn id="1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301 C 0.05052 -0.0074 0.05573 -0.02451 0.06493 -0.03792 C 0.06979 -0.04509 0.07569 -0.05111 0.08021 -0.05851 C 0.08958 -0.074 0.09861 -0.09042 0.11111 -0.10152 C 0.11545 -0.10939 0.11962 -0.11378 0.12482 -0.12002 C 0.13975 -0.13806 0.12986 -0.13066 0.14184 -0.13829 C 0.1533 -0.15934 0.13906 -0.13598 0.1526 -0.15055 C 0.15659 -0.15471 0.15972 -0.16003 0.16337 -0.16489 C 0.16736 -0.17021 0.17274 -0.17298 0.17725 -0.17738 C 0.18177 -0.1864 0.18993 -0.19704 0.19722 -0.20189 C 0.20295 -0.20976 0.2092 -0.21415 0.21562 -0.22039 C 0.22482 -0.22895 0.2309 -0.24213 0.24184 -0.24699 C 0.2493 -0.25393 0.25781 -0.25254 0.26649 -0.25508 C 0.2809 -0.25948 0.29462 -0.26757 0.30955 -0.26757 " pathEditMode="relative" rAng="0" ptsTypes="fffffffffffffA">
                                      <p:cBhvr>
                                        <p:cTn id="1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33 -0.00324 C 0.09601 0.01503 0.11233 0.02729 0.12413 0.04186 C 0.13056 0.04972 0.13646 0.05828 0.14271 0.06661 C 0.14479 0.06938 0.1467 0.07192 0.14879 0.0747 C 0.15035 0.07678 0.15347 0.08094 0.15347 0.08118 C 0.16094 0.10153 0.1507 0.07748 0.16268 0.0932 C 0.16424 0.09528 0.16441 0.09875 0.1658 0.1013 C 0.16962 0.10823 0.17361 0.11402 0.17795 0.1198 C 0.18021 0.1228 0.18195 0.12674 0.1842 0.12997 C 0.18768 0.13483 0.19497 0.14431 0.19497 0.14454 C 0.20156 0.16189 0.1941 0.14431 0.20261 0.15865 C 0.20538 0.16328 0.21025 0.17322 0.21025 0.17345 C 0.21233 0.18108 0.2125 0.18987 0.21493 0.19773 C 0.22049 0.21624 0.2191 0.20352 0.22257 0.22225 C 0.22535 0.23774 0.22795 0.25046 0.23195 0.26526 C 0.23455 0.27451 0.23525 0.28377 0.23959 0.29186 C 0.24236 0.30273 0.23906 0.29464 0.24722 0.30227 C 0.26493 0.31915 0.2408 0.2981 0.25486 0.31452 C 0.25868 0.31892 0.26858 0.32886 0.27344 0.33094 C 0.28229 0.33904 0.31042 0.33904 0.32413 0.33904 " pathEditMode="relative" rAng="0" ptsTypes="fffffffffffffffffffA">
                                      <p:cBhvr>
                                        <p:cTn id="22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0485 C 0.06007 -0.01503 0.07084 -0.03885 0.08212 -0.06268 C 0.08681 -0.07262 0.09271 -0.08141 0.0974 -0.09135 C 0.10191 -0.1006 0.10591 -0.11032 0.10973 -0.12003 C 0.11181 -0.12558 0.11355 -0.13113 0.11598 -0.13645 C 0.11928 -0.14362 0.12344 -0.14986 0.12674 -0.15703 C 0.12987 -0.16374 0.13282 -0.17068 0.13594 -0.17738 C 0.14462 -0.19658 0.15105 -0.21624 0.1606 -0.23474 C 0.16685 -0.247 0.16928 -0.2611 0.179 -0.26966 C 0.18403 -0.2796 0.19011 -0.28909 0.1974 -0.29626 C 0.20573 -0.31291 0.1948 -0.29279 0.20521 -0.30666 C 0.21667 -0.32193 0.20556 -0.31291 0.21737 -0.321 C 0.22153 -0.3291 0.22362 -0.33765 0.22813 -0.34552 C 0.23212 -0.3661 0.24705 -0.39501 0.2606 -0.40703 C 0.26441 -0.41397 0.27136 -0.42507 0.27744 -0.42738 C 0.27969 -0.42947 0.28664 -0.43293 0.28664 -0.43571 " pathEditMode="relative" rAng="0" ptsTypes="fffffffffffffffA">
                                      <p:cBhvr>
                                        <p:cTn id="2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0.00995 C 0.07743 -0.00856 0.08212 -0.03006 0.09271 -0.05157 C 0.09861 -0.0636 0.10503 -0.07493 0.11128 -0.08649 C 0.11423 -0.09204 0.11493 -0.09898 0.11736 -0.10476 C 0.12187 -0.1161 0.12812 -0.12627 0.13281 -0.1376 C 0.15104 -0.18247 0.13646 -0.15194 0.14965 -0.17854 C 0.1526 -0.19195 0.15573 -0.20028 0.16198 -0.21138 C 0.16389 -0.22687 0.16857 -0.23797 0.17274 -0.25231 C 0.1783 -0.27128 0.18472 -0.30111 0.19583 -0.31591 C 0.20538 -0.32863 0.21527 -0.33834 0.22656 -0.34875 C 0.22882 -0.35777 0.23455 -0.3661 0.24045 -0.37118 C 0.24913 -0.38853 0.26024 -0.39732 0.27118 -0.41027 C 0.27812 -0.41859 0.28472 -0.42808 0.29132 -0.43686 C 0.29271 -0.43871 0.29288 -0.44149 0.29427 -0.44311 C 0.29809 -0.44727 0.31076 -0.44843 0.31423 -0.44912 C 0.32014 -0.45166 0.32656 -0.45536 0.33281 -0.45536 " pathEditMode="relative" rAng="0" ptsTypes="fffffffffffffffA">
                                      <p:cBhvr>
                                        <p:cTn id="30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929066"/>
            <a:ext cx="129719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29066"/>
            <a:ext cx="1638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0"/>
            <a:ext cx="1357290" cy="95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0"/>
            <a:ext cx="22383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5000636"/>
            <a:ext cx="125973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857760"/>
            <a:ext cx="2190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928670"/>
            <a:ext cx="13781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857232"/>
            <a:ext cx="2143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5942785"/>
            <a:ext cx="1357290" cy="91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7818" y="5929330"/>
            <a:ext cx="2295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8926" y="1857364"/>
            <a:ext cx="1473249" cy="96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1857364"/>
            <a:ext cx="3771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71802" y="2857496"/>
            <a:ext cx="1071538" cy="10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7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5143504" y="2857496"/>
            <a:ext cx="2724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2021-08-22T09:35:50Z</dcterms:created>
  <dcterms:modified xsi:type="dcterms:W3CDTF">2021-08-22T10:04:08Z</dcterms:modified>
</cp:coreProperties>
</file>