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36" r:id="rId30"/>
    <p:sldId id="337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0" d="100"/>
          <a:sy n="30" d="100"/>
        </p:scale>
        <p:origin x="-2526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 / go to school. (+)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s://i2.wp.com/richardjamesrogers.com/wp-content/uploads/2019/03/img_0447-1.jpg?w=1680&amp;ss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7" y="3619931"/>
            <a:ext cx="4500594" cy="3238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 smtClean="0"/>
              <a:t>I </a:t>
            </a:r>
            <a:r>
              <a:rPr lang="en-US" sz="6000" dirty="0" smtClean="0"/>
              <a:t>/ swim in the pool (-)</a:t>
            </a:r>
            <a:endParaRPr lang="ru-RU" sz="6000" dirty="0"/>
          </a:p>
        </p:txBody>
      </p:sp>
      <p:pic>
        <p:nvPicPr>
          <p:cNvPr id="48130" name="Picture 2" descr="https://www.sportspng.com/images/5/5fd8acbc1d7b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357562"/>
            <a:ext cx="4400550" cy="2362200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I </a:t>
            </a:r>
            <a:r>
              <a:rPr lang="en-US" sz="6000" dirty="0" smtClean="0"/>
              <a:t>/ have a great day (+)</a:t>
            </a:r>
            <a:endParaRPr lang="ru-RU" sz="6000" dirty="0"/>
          </a:p>
        </p:txBody>
      </p:sp>
      <p:pic>
        <p:nvPicPr>
          <p:cNvPr id="47106" name="Picture 2" descr="https://www.publicdomainpictures.net/pictures/210000/velka/playful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 smtClean="0"/>
              <a:t>I </a:t>
            </a:r>
            <a:r>
              <a:rPr lang="en-US" sz="6000" dirty="0" smtClean="0"/>
              <a:t>/ have a great day (-)</a:t>
            </a:r>
            <a:endParaRPr lang="ru-RU" sz="6000" dirty="0"/>
          </a:p>
        </p:txBody>
      </p:sp>
      <p:pic>
        <p:nvPicPr>
          <p:cNvPr id="4" name="Picture 2" descr="https://www.publicdomainpictures.net/pictures/210000/velka/playful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3786214" cy="2839661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/>
              <a:t>I </a:t>
            </a:r>
            <a:r>
              <a:rPr lang="en-US" sz="6000" dirty="0" smtClean="0"/>
              <a:t>/go out with my friends (+)</a:t>
            </a:r>
            <a:endParaRPr lang="ru-RU" sz="6000" dirty="0"/>
          </a:p>
        </p:txBody>
      </p:sp>
      <p:pic>
        <p:nvPicPr>
          <p:cNvPr id="45058" name="Picture 2" descr="https://gp43.spb.ru/wp-content/uploads/2020/10/cartoon-1082114_1920-1536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53926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/>
              <a:t>I </a:t>
            </a:r>
            <a:r>
              <a:rPr lang="en-US" sz="6000" dirty="0" smtClean="0"/>
              <a:t>/go out with my friends (-)</a:t>
            </a:r>
            <a:endParaRPr lang="ru-RU" sz="6000" dirty="0"/>
          </a:p>
        </p:txBody>
      </p:sp>
      <p:pic>
        <p:nvPicPr>
          <p:cNvPr id="4" name="Picture 2" descr="https://gp43.spb.ru/wp-content/uploads/2020/10/cartoon-1082114_1920-1536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53926"/>
            <a:ext cx="5072098" cy="3804074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21444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We / go to school. (+)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86058"/>
            <a:ext cx="6362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 smtClean="0"/>
              <a:t>We </a:t>
            </a:r>
            <a:r>
              <a:rPr lang="en-US" sz="6000" dirty="0" smtClean="0"/>
              <a:t>/ go to school (-)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895725"/>
            <a:ext cx="6362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2152632" y="36528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We </a:t>
            </a:r>
            <a:r>
              <a:rPr lang="en-US" sz="6000" dirty="0" smtClean="0"/>
              <a:t>/ do gymnastics. (+)</a:t>
            </a:r>
            <a:endParaRPr lang="ru-RU" sz="6000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790950"/>
            <a:ext cx="63055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We</a:t>
            </a:r>
            <a:r>
              <a:rPr lang="en-US" sz="6000" dirty="0" smtClean="0"/>
              <a:t> </a:t>
            </a:r>
            <a:r>
              <a:rPr lang="en-US" sz="6000" dirty="0" smtClean="0"/>
              <a:t>/ do gymnastics. (-)</a:t>
            </a:r>
            <a:endParaRPr lang="ru-RU" sz="6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790950"/>
            <a:ext cx="63055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We</a:t>
            </a:r>
            <a:r>
              <a:rPr lang="en-US" sz="6000" dirty="0" smtClean="0"/>
              <a:t> </a:t>
            </a:r>
            <a:r>
              <a:rPr lang="en-US" sz="6000" dirty="0" smtClean="0"/>
              <a:t>/ play basketball. (+)</a:t>
            </a:r>
            <a:endParaRPr lang="ru-RU" sz="6000" dirty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81425"/>
            <a:ext cx="63627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I </a:t>
            </a:r>
            <a:r>
              <a:rPr lang="en-US" sz="6000" dirty="0" smtClean="0"/>
              <a:t>/ go to school (-)</a:t>
            </a:r>
          </a:p>
        </p:txBody>
      </p:sp>
      <p:pic>
        <p:nvPicPr>
          <p:cNvPr id="4" name="Picture 2" descr="https://i2.wp.com/richardjamesrogers.com/wp-content/uploads/2019/03/img_0447-1.jpg?w=1680&amp;ss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7" y="3619931"/>
            <a:ext cx="4500594" cy="3238069"/>
          </a:xfrm>
          <a:prstGeom prst="rect">
            <a:avLst/>
          </a:prstGeom>
          <a:noFill/>
        </p:spPr>
      </p:pic>
      <p:sp>
        <p:nvSpPr>
          <p:cNvPr id="7" name="Умножение 6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We</a:t>
            </a:r>
            <a:r>
              <a:rPr lang="en-US" sz="6000" dirty="0" smtClean="0"/>
              <a:t> </a:t>
            </a:r>
            <a:r>
              <a:rPr lang="en-US" sz="6000" dirty="0" smtClean="0"/>
              <a:t>/play basketball (-)</a:t>
            </a:r>
            <a:endParaRPr lang="ru-RU" sz="6000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81425"/>
            <a:ext cx="63627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We</a:t>
            </a:r>
            <a:r>
              <a:rPr lang="en-US" sz="6000" dirty="0" smtClean="0"/>
              <a:t> </a:t>
            </a:r>
            <a:r>
              <a:rPr lang="en-US" sz="6000" dirty="0" smtClean="0"/>
              <a:t>/ have a music lesson (+)</a:t>
            </a:r>
            <a:endParaRPr lang="ru-RU" sz="6000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62375"/>
            <a:ext cx="6372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We </a:t>
            </a:r>
            <a:r>
              <a:rPr lang="en-US" sz="6000" dirty="0" smtClean="0"/>
              <a:t>/ have a music lesson (-)</a:t>
            </a:r>
            <a:endParaRPr lang="ru-RU" sz="6000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62375"/>
            <a:ext cx="6372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We</a:t>
            </a:r>
            <a:r>
              <a:rPr lang="en-US" sz="6000" dirty="0" smtClean="0"/>
              <a:t> </a:t>
            </a:r>
            <a:r>
              <a:rPr lang="en-US" sz="6000" dirty="0" smtClean="0"/>
              <a:t>/ swim in the pool (+)</a:t>
            </a:r>
            <a:endParaRPr lang="ru-RU" sz="6000" dirty="0"/>
          </a:p>
        </p:txBody>
      </p:sp>
      <p:pic>
        <p:nvPicPr>
          <p:cNvPr id="49154" name="Picture 2" descr="https://www.sportspng.com/images/5/5fd8acbc1d7b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876"/>
            <a:ext cx="44005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 smtClean="0"/>
              <a:t>We</a:t>
            </a:r>
            <a:r>
              <a:rPr lang="en-US" sz="6000" dirty="0" smtClean="0"/>
              <a:t> </a:t>
            </a:r>
            <a:r>
              <a:rPr lang="en-US" sz="6000" dirty="0" smtClean="0"/>
              <a:t>/ swim in the pool (-)</a:t>
            </a:r>
            <a:endParaRPr lang="ru-RU" sz="6000" dirty="0"/>
          </a:p>
        </p:txBody>
      </p:sp>
      <p:pic>
        <p:nvPicPr>
          <p:cNvPr id="48130" name="Picture 2" descr="https://www.sportspng.com/images/5/5fd8acbc1d7b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357562"/>
            <a:ext cx="4400550" cy="2362200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We</a:t>
            </a:r>
            <a:r>
              <a:rPr lang="en-US" sz="6000" dirty="0" smtClean="0"/>
              <a:t> </a:t>
            </a:r>
            <a:r>
              <a:rPr lang="en-US" sz="6000" dirty="0" smtClean="0"/>
              <a:t>/ have a great day (+)</a:t>
            </a:r>
            <a:endParaRPr lang="ru-RU" sz="6000" dirty="0"/>
          </a:p>
        </p:txBody>
      </p:sp>
      <p:pic>
        <p:nvPicPr>
          <p:cNvPr id="47106" name="Picture 2" descr="https://www.publicdomainpictures.net/pictures/210000/velka/playful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 smtClean="0"/>
              <a:t>We</a:t>
            </a:r>
            <a:r>
              <a:rPr lang="en-US" sz="6000" dirty="0" smtClean="0"/>
              <a:t> </a:t>
            </a:r>
            <a:r>
              <a:rPr lang="en-US" sz="6000" dirty="0" smtClean="0"/>
              <a:t>/ have a great day (-)</a:t>
            </a:r>
            <a:endParaRPr lang="ru-RU" sz="6000" dirty="0"/>
          </a:p>
        </p:txBody>
      </p:sp>
      <p:pic>
        <p:nvPicPr>
          <p:cNvPr id="4" name="Picture 2" descr="https://www.publicdomainpictures.net/pictures/210000/velka/playful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3786214" cy="2839661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/>
              <a:t>We</a:t>
            </a:r>
            <a:r>
              <a:rPr lang="en-US" sz="6000" dirty="0" smtClean="0"/>
              <a:t> </a:t>
            </a:r>
            <a:r>
              <a:rPr lang="en-US" sz="6000" dirty="0" smtClean="0"/>
              <a:t>/go out with </a:t>
            </a:r>
            <a:r>
              <a:rPr lang="en-US" sz="6000" dirty="0" smtClean="0"/>
              <a:t>our</a:t>
            </a:r>
            <a:r>
              <a:rPr lang="en-US" sz="6000" dirty="0" smtClean="0"/>
              <a:t> </a:t>
            </a:r>
            <a:r>
              <a:rPr lang="en-US" sz="6000" dirty="0" smtClean="0"/>
              <a:t>friends (+)</a:t>
            </a:r>
            <a:endParaRPr lang="ru-RU" sz="6000" dirty="0"/>
          </a:p>
        </p:txBody>
      </p:sp>
      <p:pic>
        <p:nvPicPr>
          <p:cNvPr id="45058" name="Picture 2" descr="https://gp43.spb.ru/wp-content/uploads/2020/10/cartoon-1082114_1920-1536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428976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/>
              <a:t>We</a:t>
            </a:r>
            <a:r>
              <a:rPr lang="en-US" sz="6000" dirty="0" smtClean="0"/>
              <a:t> </a:t>
            </a:r>
            <a:r>
              <a:rPr lang="en-US" sz="6000" dirty="0" smtClean="0"/>
              <a:t>/go out with </a:t>
            </a:r>
            <a:r>
              <a:rPr lang="en-US" sz="6000" dirty="0" smtClean="0"/>
              <a:t>our</a:t>
            </a:r>
            <a:r>
              <a:rPr lang="en-US" sz="6000" dirty="0" smtClean="0"/>
              <a:t> </a:t>
            </a:r>
            <a:r>
              <a:rPr lang="en-US" sz="6000" dirty="0" smtClean="0"/>
              <a:t>friends (-)</a:t>
            </a:r>
            <a:endParaRPr lang="ru-RU" sz="6000" dirty="0"/>
          </a:p>
        </p:txBody>
      </p:sp>
      <p:pic>
        <p:nvPicPr>
          <p:cNvPr id="4" name="Picture 2" descr="https://gp43.spb.ru/wp-content/uploads/2020/10/cartoon-1082114_1920-1536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89710"/>
            <a:ext cx="4357718" cy="3268289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21444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They</a:t>
            </a:r>
            <a:r>
              <a:rPr lang="en-US" sz="6000" dirty="0" smtClean="0"/>
              <a:t> </a:t>
            </a:r>
            <a:r>
              <a:rPr lang="en-US" sz="6000" dirty="0" smtClean="0"/>
              <a:t>/ go to school. (+)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86058"/>
            <a:ext cx="6362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I </a:t>
            </a:r>
            <a:r>
              <a:rPr lang="en-US" sz="6000" dirty="0" smtClean="0"/>
              <a:t>/ do gymnastics. (+)</a:t>
            </a:r>
            <a:endParaRPr lang="ru-RU" sz="6000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790950"/>
            <a:ext cx="63055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 smtClean="0"/>
              <a:t>They</a:t>
            </a:r>
            <a:r>
              <a:rPr lang="en-US" sz="6000" dirty="0" smtClean="0"/>
              <a:t> </a:t>
            </a:r>
            <a:r>
              <a:rPr lang="en-US" sz="6000" dirty="0" smtClean="0"/>
              <a:t>/ go to school (-)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895725"/>
            <a:ext cx="6362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2152632" y="36528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They</a:t>
            </a:r>
            <a:r>
              <a:rPr lang="en-US" sz="6000" dirty="0" smtClean="0"/>
              <a:t> </a:t>
            </a:r>
            <a:r>
              <a:rPr lang="en-US" sz="6000" dirty="0" smtClean="0"/>
              <a:t>/ do gymnastics. (+)</a:t>
            </a:r>
            <a:endParaRPr lang="ru-RU" sz="6000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790950"/>
            <a:ext cx="63055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They</a:t>
            </a:r>
            <a:r>
              <a:rPr lang="en-US" sz="6000" dirty="0" smtClean="0"/>
              <a:t> </a:t>
            </a:r>
            <a:r>
              <a:rPr lang="en-US" sz="6000" dirty="0" smtClean="0"/>
              <a:t>/ do gymnastics. (-)</a:t>
            </a:r>
            <a:endParaRPr lang="ru-RU" sz="6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790950"/>
            <a:ext cx="63055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They</a:t>
            </a:r>
            <a:r>
              <a:rPr lang="en-US" sz="6000" dirty="0" smtClean="0"/>
              <a:t> </a:t>
            </a:r>
            <a:r>
              <a:rPr lang="en-US" sz="6000" dirty="0" smtClean="0"/>
              <a:t>/ play basketball. (+)</a:t>
            </a:r>
            <a:endParaRPr lang="ru-RU" sz="6000" dirty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81425"/>
            <a:ext cx="63627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They</a:t>
            </a:r>
            <a:r>
              <a:rPr lang="en-US" sz="6000" dirty="0" smtClean="0"/>
              <a:t> </a:t>
            </a:r>
            <a:r>
              <a:rPr lang="en-US" sz="6000" dirty="0" smtClean="0"/>
              <a:t>/play basketball (-)</a:t>
            </a:r>
            <a:endParaRPr lang="ru-RU" sz="6000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81425"/>
            <a:ext cx="63627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/>
              <a:t>They</a:t>
            </a:r>
            <a:r>
              <a:rPr lang="en-US" sz="6000" dirty="0" smtClean="0"/>
              <a:t> </a:t>
            </a:r>
            <a:r>
              <a:rPr lang="en-US" sz="6000" dirty="0" smtClean="0"/>
              <a:t>/ have a music lesson (+)</a:t>
            </a:r>
            <a:endParaRPr lang="ru-RU" sz="6000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62375"/>
            <a:ext cx="6372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 smtClean="0"/>
              <a:t>They </a:t>
            </a:r>
            <a:r>
              <a:rPr lang="en-US" sz="6000" dirty="0" smtClean="0"/>
              <a:t>/ have a music lesson (-)</a:t>
            </a:r>
            <a:endParaRPr lang="ru-RU" sz="6000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62375"/>
            <a:ext cx="6372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 smtClean="0"/>
              <a:t>They</a:t>
            </a:r>
            <a:r>
              <a:rPr lang="en-US" sz="6000" dirty="0" smtClean="0"/>
              <a:t> </a:t>
            </a:r>
            <a:r>
              <a:rPr lang="en-US" sz="6000" dirty="0" smtClean="0"/>
              <a:t>/ swim in the pool (+)</a:t>
            </a:r>
            <a:endParaRPr lang="ru-RU" sz="6000" dirty="0"/>
          </a:p>
        </p:txBody>
      </p:sp>
      <p:pic>
        <p:nvPicPr>
          <p:cNvPr id="49154" name="Picture 2" descr="https://www.sportspng.com/images/5/5fd8acbc1d7b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876"/>
            <a:ext cx="44005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/>
              <a:t>They</a:t>
            </a:r>
            <a:r>
              <a:rPr lang="en-US" sz="6000" dirty="0" smtClean="0"/>
              <a:t> </a:t>
            </a:r>
            <a:r>
              <a:rPr lang="en-US" sz="6000" dirty="0" smtClean="0"/>
              <a:t>/ swim in the pool (-)</a:t>
            </a:r>
            <a:endParaRPr lang="ru-RU" sz="6000" dirty="0"/>
          </a:p>
        </p:txBody>
      </p:sp>
      <p:pic>
        <p:nvPicPr>
          <p:cNvPr id="48130" name="Picture 2" descr="https://www.sportspng.com/images/5/5fd8acbc1d7b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357562"/>
            <a:ext cx="4400550" cy="2362200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 smtClean="0"/>
              <a:t>They </a:t>
            </a:r>
            <a:r>
              <a:rPr lang="en-US" sz="6000" dirty="0" smtClean="0"/>
              <a:t>/ have a great day (+)</a:t>
            </a:r>
            <a:endParaRPr lang="ru-RU" sz="6000" dirty="0"/>
          </a:p>
        </p:txBody>
      </p:sp>
      <p:pic>
        <p:nvPicPr>
          <p:cNvPr id="47106" name="Picture 2" descr="https://www.publicdomainpictures.net/pictures/210000/velka/playful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I </a:t>
            </a:r>
            <a:r>
              <a:rPr lang="en-US" sz="6000" dirty="0" smtClean="0"/>
              <a:t>/ do gymnastics. (-)</a:t>
            </a:r>
            <a:endParaRPr lang="ru-RU" sz="6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790950"/>
            <a:ext cx="63055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/>
              <a:t>They</a:t>
            </a:r>
            <a:r>
              <a:rPr lang="en-US" sz="6000" dirty="0" smtClean="0"/>
              <a:t> </a:t>
            </a:r>
            <a:r>
              <a:rPr lang="en-US" sz="6000" dirty="0" smtClean="0"/>
              <a:t>/ have a great day (-)</a:t>
            </a:r>
            <a:endParaRPr lang="ru-RU" sz="6000" dirty="0"/>
          </a:p>
        </p:txBody>
      </p:sp>
      <p:pic>
        <p:nvPicPr>
          <p:cNvPr id="4" name="Picture 2" descr="https://www.publicdomainpictures.net/pictures/210000/velka/playful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3786214" cy="2839661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197493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/>
              <a:t>They</a:t>
            </a:r>
            <a:r>
              <a:rPr lang="en-US" sz="6000" dirty="0" smtClean="0"/>
              <a:t> </a:t>
            </a:r>
            <a:r>
              <a:rPr lang="en-US" sz="6000" dirty="0" smtClean="0"/>
              <a:t>/go out with </a:t>
            </a:r>
            <a:r>
              <a:rPr lang="en-US" sz="6000" dirty="0" smtClean="0"/>
              <a:t>their</a:t>
            </a:r>
            <a:r>
              <a:rPr lang="en-US" sz="6000" dirty="0" smtClean="0"/>
              <a:t> </a:t>
            </a:r>
            <a:r>
              <a:rPr lang="en-US" sz="6000" dirty="0" smtClean="0"/>
              <a:t>friends (+)</a:t>
            </a:r>
            <a:endParaRPr lang="ru-RU" sz="6000" dirty="0"/>
          </a:p>
        </p:txBody>
      </p:sp>
      <p:pic>
        <p:nvPicPr>
          <p:cNvPr id="45058" name="Picture 2" descr="https://gp43.spb.ru/wp-content/uploads/2020/10/cartoon-1082114_1920-1536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53926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686800" cy="5340369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/>
              <a:t>They</a:t>
            </a:r>
            <a:r>
              <a:rPr lang="en-US" sz="6000" dirty="0" smtClean="0"/>
              <a:t> </a:t>
            </a:r>
            <a:r>
              <a:rPr lang="en-US" sz="6000" dirty="0" smtClean="0"/>
              <a:t>/go out with </a:t>
            </a:r>
            <a:r>
              <a:rPr lang="en-US" sz="6000" dirty="0" smtClean="0"/>
              <a:t>their</a:t>
            </a:r>
            <a:r>
              <a:rPr lang="en-US" sz="6000" dirty="0" smtClean="0"/>
              <a:t> </a:t>
            </a:r>
            <a:r>
              <a:rPr lang="en-US" sz="6000" dirty="0" smtClean="0"/>
              <a:t>friends (-)</a:t>
            </a:r>
            <a:endParaRPr lang="ru-RU" sz="6000" dirty="0"/>
          </a:p>
        </p:txBody>
      </p:sp>
      <p:pic>
        <p:nvPicPr>
          <p:cNvPr id="4" name="Picture 2" descr="https://gp43.spb.ru/wp-content/uploads/2020/10/cartoon-1082114_1920-1536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53926"/>
            <a:ext cx="5072098" cy="3804074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21444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You</a:t>
            </a:r>
            <a:r>
              <a:rPr lang="en-US" sz="6000" dirty="0" smtClean="0"/>
              <a:t> </a:t>
            </a:r>
            <a:r>
              <a:rPr lang="en-US" sz="6000" dirty="0" smtClean="0"/>
              <a:t>/ go to school. (+)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86058"/>
            <a:ext cx="6362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 smtClean="0"/>
              <a:t>You</a:t>
            </a:r>
            <a:r>
              <a:rPr lang="en-US" sz="6000" dirty="0" smtClean="0"/>
              <a:t> </a:t>
            </a:r>
            <a:r>
              <a:rPr lang="en-US" sz="6000" dirty="0" smtClean="0"/>
              <a:t>/ go to school (-)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895725"/>
            <a:ext cx="6362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2152632" y="36528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You </a:t>
            </a:r>
            <a:r>
              <a:rPr lang="en-US" sz="6000" dirty="0" smtClean="0"/>
              <a:t>/ do gymnastics. (+)</a:t>
            </a:r>
            <a:endParaRPr lang="ru-RU" sz="6000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790950"/>
            <a:ext cx="63055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You </a:t>
            </a:r>
            <a:r>
              <a:rPr lang="en-US" sz="6000" dirty="0" smtClean="0"/>
              <a:t>/ do gymnastics. (-)</a:t>
            </a:r>
            <a:endParaRPr lang="ru-RU" sz="6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790950"/>
            <a:ext cx="63055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You </a:t>
            </a:r>
            <a:r>
              <a:rPr lang="en-US" sz="6000" dirty="0" smtClean="0"/>
              <a:t>/ play basketball. (+)</a:t>
            </a:r>
            <a:endParaRPr lang="ru-RU" sz="6000" dirty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81425"/>
            <a:ext cx="63627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You </a:t>
            </a:r>
            <a:r>
              <a:rPr lang="en-US" sz="6000" dirty="0" smtClean="0"/>
              <a:t>/play basketball (-)</a:t>
            </a:r>
            <a:endParaRPr lang="ru-RU" sz="6000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81425"/>
            <a:ext cx="63627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/>
              <a:t>You </a:t>
            </a:r>
            <a:r>
              <a:rPr lang="en-US" sz="6000" dirty="0" smtClean="0"/>
              <a:t>/ have a music lesson (+)</a:t>
            </a:r>
            <a:endParaRPr lang="ru-RU" sz="6000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62375"/>
            <a:ext cx="6372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I </a:t>
            </a:r>
            <a:r>
              <a:rPr lang="en-US" sz="6000" dirty="0" smtClean="0"/>
              <a:t>/ play basketball. (+)</a:t>
            </a:r>
            <a:endParaRPr lang="ru-RU" sz="6000" dirty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81425"/>
            <a:ext cx="63627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 smtClean="0"/>
              <a:t>You</a:t>
            </a:r>
            <a:r>
              <a:rPr lang="en-US" sz="6000" dirty="0" smtClean="0"/>
              <a:t> </a:t>
            </a:r>
            <a:r>
              <a:rPr lang="en-US" sz="6000" dirty="0" smtClean="0"/>
              <a:t>/ have a music lesson (-)</a:t>
            </a:r>
            <a:endParaRPr lang="ru-RU" sz="6000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62375"/>
            <a:ext cx="6372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 smtClean="0"/>
              <a:t>You </a:t>
            </a:r>
            <a:r>
              <a:rPr lang="en-US" sz="6000" dirty="0" smtClean="0"/>
              <a:t>/ swim in the pool (+)</a:t>
            </a:r>
            <a:endParaRPr lang="ru-RU" sz="6000" dirty="0"/>
          </a:p>
        </p:txBody>
      </p:sp>
      <p:pic>
        <p:nvPicPr>
          <p:cNvPr id="49154" name="Picture 2" descr="https://www.sportspng.com/images/5/5fd8acbc1d7b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876"/>
            <a:ext cx="44005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/>
              <a:t>You </a:t>
            </a:r>
            <a:r>
              <a:rPr lang="en-US" sz="6000" dirty="0" smtClean="0"/>
              <a:t>/ swim in the pool (-)</a:t>
            </a:r>
            <a:endParaRPr lang="ru-RU" sz="6000" dirty="0"/>
          </a:p>
        </p:txBody>
      </p:sp>
      <p:pic>
        <p:nvPicPr>
          <p:cNvPr id="48130" name="Picture 2" descr="https://www.sportspng.com/images/5/5fd8acbc1d7b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357562"/>
            <a:ext cx="4400550" cy="2362200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 smtClean="0"/>
              <a:t>You</a:t>
            </a:r>
            <a:r>
              <a:rPr lang="en-US" sz="6000" dirty="0" smtClean="0"/>
              <a:t> </a:t>
            </a:r>
            <a:r>
              <a:rPr lang="en-US" sz="6000" dirty="0" smtClean="0"/>
              <a:t>/ have a great day (+)</a:t>
            </a:r>
            <a:endParaRPr lang="ru-RU" sz="6000" dirty="0"/>
          </a:p>
        </p:txBody>
      </p:sp>
      <p:pic>
        <p:nvPicPr>
          <p:cNvPr id="47106" name="Picture 2" descr="https://www.publicdomainpictures.net/pictures/210000/velka/playful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/>
              <a:t>You </a:t>
            </a:r>
            <a:r>
              <a:rPr lang="en-US" sz="6000" dirty="0" smtClean="0"/>
              <a:t>/ have a great day (-)</a:t>
            </a:r>
            <a:endParaRPr lang="ru-RU" sz="6000" dirty="0"/>
          </a:p>
        </p:txBody>
      </p:sp>
      <p:pic>
        <p:nvPicPr>
          <p:cNvPr id="4" name="Picture 2" descr="https://www.publicdomainpictures.net/pictures/210000/velka/playful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3786214" cy="2839661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197493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/>
              <a:t>You </a:t>
            </a:r>
            <a:r>
              <a:rPr lang="en-US" sz="6000" dirty="0" smtClean="0"/>
              <a:t>/go out with </a:t>
            </a:r>
            <a:r>
              <a:rPr lang="en-US" sz="6000" dirty="0" smtClean="0"/>
              <a:t>your </a:t>
            </a:r>
            <a:r>
              <a:rPr lang="en-US" sz="6000" dirty="0" smtClean="0"/>
              <a:t>friends (+)</a:t>
            </a:r>
            <a:endParaRPr lang="ru-RU" sz="6000" dirty="0"/>
          </a:p>
        </p:txBody>
      </p:sp>
      <p:pic>
        <p:nvPicPr>
          <p:cNvPr id="45058" name="Picture 2" descr="https://gp43.spb.ru/wp-content/uploads/2020/10/cartoon-1082114_1920-1536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53926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686800" cy="5340369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/>
              <a:t>You </a:t>
            </a:r>
            <a:r>
              <a:rPr lang="en-US" sz="6000" dirty="0" smtClean="0"/>
              <a:t>/go out with </a:t>
            </a:r>
            <a:r>
              <a:rPr lang="en-US" sz="6000" dirty="0" smtClean="0"/>
              <a:t>your </a:t>
            </a:r>
            <a:r>
              <a:rPr lang="en-US" sz="6000" dirty="0" smtClean="0"/>
              <a:t>friends (-)</a:t>
            </a:r>
            <a:endParaRPr lang="ru-RU" sz="6000" dirty="0"/>
          </a:p>
        </p:txBody>
      </p:sp>
      <p:pic>
        <p:nvPicPr>
          <p:cNvPr id="4" name="Picture 2" descr="https://gp43.spb.ru/wp-content/uploads/2020/10/cartoon-1082114_1920-1536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53926"/>
            <a:ext cx="5072098" cy="3804074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I </a:t>
            </a:r>
            <a:r>
              <a:rPr lang="en-US" sz="6000" dirty="0" smtClean="0"/>
              <a:t>/play basketball (-)</a:t>
            </a:r>
            <a:endParaRPr lang="ru-RU" sz="6000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81425"/>
            <a:ext cx="63627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I </a:t>
            </a:r>
            <a:r>
              <a:rPr lang="en-US" sz="6000" dirty="0" smtClean="0"/>
              <a:t>/ have a music lesson (+)</a:t>
            </a:r>
            <a:endParaRPr lang="ru-RU" sz="6000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62375"/>
            <a:ext cx="6372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I </a:t>
            </a:r>
            <a:r>
              <a:rPr lang="en-US" sz="6000" dirty="0" smtClean="0"/>
              <a:t>/ have a music lesson (-)</a:t>
            </a:r>
            <a:endParaRPr lang="ru-RU" sz="6000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62375"/>
            <a:ext cx="6372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множение 4"/>
          <p:cNvSpPr/>
          <p:nvPr/>
        </p:nvSpPr>
        <p:spPr>
          <a:xfrm>
            <a:off x="2000232" y="3500438"/>
            <a:ext cx="5000660" cy="3357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I </a:t>
            </a:r>
            <a:r>
              <a:rPr lang="en-US" sz="6000" dirty="0" smtClean="0"/>
              <a:t>/ swim in the pool (+)</a:t>
            </a:r>
            <a:endParaRPr lang="ru-RU" sz="6000" dirty="0"/>
          </a:p>
        </p:txBody>
      </p:sp>
      <p:pic>
        <p:nvPicPr>
          <p:cNvPr id="49154" name="Picture 2" descr="https://www.sportspng.com/images/5/5fd8acbc1d7b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876"/>
            <a:ext cx="44005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376</Words>
  <PresentationFormat>Экран (4:3)</PresentationFormat>
  <Paragraphs>81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I / go to school. (+)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We / go to school. (+)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They / go to school. (+)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You / go to school. (+)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/ go to school. (+)</dc:title>
  <dc:creator>Семья Кокины</dc:creator>
  <cp:lastModifiedBy>Семья Кокины</cp:lastModifiedBy>
  <cp:revision>3</cp:revision>
  <dcterms:created xsi:type="dcterms:W3CDTF">2020-10-11T19:15:18Z</dcterms:created>
  <dcterms:modified xsi:type="dcterms:W3CDTF">2021-07-20T14:12:59Z</dcterms:modified>
</cp:coreProperties>
</file>