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CCFF"/>
    <a:srgbClr val="9966FF"/>
    <a:srgbClr val="FF99FF"/>
    <a:srgbClr val="3366FF"/>
    <a:srgbClr val="FF3300"/>
    <a:srgbClr val="CCCCFF"/>
    <a:srgbClr val="99FF99"/>
    <a:srgbClr val="66FFFF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82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A4628-D624-46CB-B064-D650DE8BA90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6F748-168F-4365-969F-044FFBF4313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75BA0-3CA7-4788-B410-004C3594479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AC3C0-3EAE-4C66-B138-17CE8B91071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5CF67-7D53-4D61-9980-9772D3CC7FE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289DB-210D-46FE-8AD5-4664885B429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687D2-A5BB-4DD0-A128-B3199920AEF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70BBF-AE2F-4C8F-A7E1-EE4DF060796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285CB-4367-4032-AA28-3A28ABB735A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CAFD7-2732-4040-9826-ACD3F55E095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67825-1753-4302-8F61-8426376971A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31B9001-4311-4DA0-BD4E-D1298CF6B81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next-button-arrow-559256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1524000"/>
            <a:ext cx="10191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40"/>
          <p:cNvSpPr txBox="1">
            <a:spLocks noChangeArrowheads="1"/>
          </p:cNvSpPr>
          <p:nvPr/>
        </p:nvSpPr>
        <p:spPr bwMode="auto">
          <a:xfrm>
            <a:off x="76200" y="5181600"/>
            <a:ext cx="9067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solidFill>
                  <a:srgbClr val="00FF00"/>
                </a:solidFill>
                <a:latin typeface="Arial Rounded MT Bold" pitchFamily="34" charset="0"/>
              </a:rPr>
              <a:t>The life of a prisoner and king </a:t>
            </a:r>
            <a:r>
              <a:rPr lang="en-US" sz="4800" b="1" dirty="0" smtClean="0">
                <a:latin typeface="Arial Rounded MT Bold" pitchFamily="34" charset="0"/>
              </a:rPr>
              <a:t>talking about past routines </a:t>
            </a:r>
            <a:endParaRPr lang="en-US" sz="4800" b="1" dirty="0">
              <a:latin typeface="Arial Rounded MT Bold" pitchFamily="34" charset="0"/>
            </a:endParaRPr>
          </a:p>
        </p:txBody>
      </p:sp>
      <p:pic>
        <p:nvPicPr>
          <p:cNvPr id="11" name="Imagem 10" descr="1223908762_d9a785a3ca_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3400" y="2254503"/>
            <a:ext cx="4174015" cy="3079497"/>
          </a:xfrm>
          <a:prstGeom prst="rect">
            <a:avLst/>
          </a:prstGeom>
        </p:spPr>
      </p:pic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52400" y="381000"/>
            <a:ext cx="8915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/>
                <a:latin typeface="Cooper Black"/>
              </a:rPr>
              <a:t>PAST SIMPLE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0070C0"/>
              </a:solidFill>
              <a:effectLst/>
              <a:latin typeface="Cooper Black"/>
            </a:endParaRPr>
          </a:p>
        </p:txBody>
      </p:sp>
      <p:pic>
        <p:nvPicPr>
          <p:cNvPr id="12" name="Imagem 11" descr="king-clip-art-pictures-free-clipart-images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53000" y="990600"/>
            <a:ext cx="3276600" cy="4445001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next-button-arrow-559256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914400"/>
            <a:ext cx="10191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40"/>
          <p:cNvSpPr txBox="1">
            <a:spLocks noChangeArrowheads="1"/>
          </p:cNvSpPr>
          <p:nvPr/>
        </p:nvSpPr>
        <p:spPr bwMode="auto">
          <a:xfrm>
            <a:off x="238125" y="152400"/>
            <a:ext cx="86772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Arial Rounded MT Bold" pitchFamily="34" charset="0"/>
              </a:rPr>
              <a:t>Click the pictures to check your sentences.</a:t>
            </a:r>
            <a:endParaRPr lang="en-US" sz="3200" b="1" dirty="0">
              <a:latin typeface="Arial Rounded MT Bold" pitchFamily="34" charset="0"/>
            </a:endParaRPr>
          </a:p>
        </p:txBody>
      </p:sp>
      <p:pic>
        <p:nvPicPr>
          <p:cNvPr id="11" name="Imagem 10" descr="1223908762_d9a785a3ca_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1219200"/>
            <a:ext cx="3657599" cy="2698497"/>
          </a:xfrm>
          <a:prstGeom prst="rect">
            <a:avLst/>
          </a:prstGeom>
        </p:spPr>
      </p:pic>
      <p:sp>
        <p:nvSpPr>
          <p:cNvPr id="7" name="Rectângulo arredondado 6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meet his wife during visiting hours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pic>
        <p:nvPicPr>
          <p:cNvPr id="12" name="Imagem 11" descr="king-clip-art-pictures-free-clipart-images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22541" y="762000"/>
            <a:ext cx="2471491" cy="3352800"/>
          </a:xfrm>
          <a:prstGeom prst="rect">
            <a:avLst/>
          </a:prstGeom>
        </p:spPr>
      </p:pic>
      <p:sp>
        <p:nvSpPr>
          <p:cNvPr id="8" name="Rectângulo arredondado 7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not visit his brother in prison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>
            <a:off x="1066800" y="3962400"/>
            <a:ext cx="2819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Cooper Black"/>
              </a:rPr>
              <a:t>FRANK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Cooper Black"/>
            </a:endParaRPr>
          </a:p>
        </p:txBody>
      </p:sp>
      <p:sp>
        <p:nvSpPr>
          <p:cNvPr id="13" name="WordArt 2"/>
          <p:cNvSpPr>
            <a:spLocks noChangeArrowheads="1" noChangeShapeType="1" noTextEdit="1"/>
          </p:cNvSpPr>
          <p:nvPr/>
        </p:nvSpPr>
        <p:spPr bwMode="auto">
          <a:xfrm>
            <a:off x="4572000" y="3962400"/>
            <a:ext cx="4419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/>
                <a:latin typeface="Cooper Black"/>
              </a:rPr>
              <a:t>SEBASTIAN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0070C0"/>
              </a:solidFill>
              <a:effectLst/>
              <a:latin typeface="Cooper Black"/>
            </a:endParaRPr>
          </a:p>
        </p:txBody>
      </p:sp>
      <p:sp>
        <p:nvSpPr>
          <p:cNvPr id="14" name="Rectângulo arredondado 13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Frank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met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his wife during visiting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hours.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6" name="Rectângulo arredondado 15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Sebastian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didn’t visit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his brother in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prison.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next-button-arrow-559256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914400"/>
            <a:ext cx="10191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40"/>
          <p:cNvSpPr txBox="1">
            <a:spLocks noChangeArrowheads="1"/>
          </p:cNvSpPr>
          <p:nvPr/>
        </p:nvSpPr>
        <p:spPr bwMode="auto">
          <a:xfrm>
            <a:off x="238125" y="152400"/>
            <a:ext cx="86772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Arial Rounded MT Bold" pitchFamily="34" charset="0"/>
              </a:rPr>
              <a:t>Click the pictures to check your sentences.</a:t>
            </a:r>
            <a:endParaRPr lang="en-US" sz="3200" b="1" dirty="0">
              <a:latin typeface="Arial Rounded MT Bold" pitchFamily="34" charset="0"/>
            </a:endParaRPr>
          </a:p>
        </p:txBody>
      </p:sp>
      <p:pic>
        <p:nvPicPr>
          <p:cNvPr id="11" name="Imagem 10" descr="1223908762_d9a785a3ca_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1219200"/>
            <a:ext cx="3657599" cy="2698497"/>
          </a:xfrm>
          <a:prstGeom prst="rect">
            <a:avLst/>
          </a:prstGeom>
        </p:spPr>
      </p:pic>
      <p:sp>
        <p:nvSpPr>
          <p:cNvPr id="7" name="Rectângulo arredondado 6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not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watch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TV in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the evening 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pic>
        <p:nvPicPr>
          <p:cNvPr id="12" name="Imagem 11" descr="king-clip-art-pictures-free-clipart-images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22541" y="762000"/>
            <a:ext cx="2471491" cy="3352800"/>
          </a:xfrm>
          <a:prstGeom prst="rect">
            <a:avLst/>
          </a:prstGeom>
        </p:spPr>
      </p:pic>
      <p:sp>
        <p:nvSpPr>
          <p:cNvPr id="8" name="Rectângulo arredondado 7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sometimes invite friends for a party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>
            <a:off x="1066800" y="3962400"/>
            <a:ext cx="2819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Cooper Black"/>
              </a:rPr>
              <a:t>FRANK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Cooper Black"/>
            </a:endParaRPr>
          </a:p>
        </p:txBody>
      </p:sp>
      <p:sp>
        <p:nvSpPr>
          <p:cNvPr id="13" name="WordArt 2"/>
          <p:cNvSpPr>
            <a:spLocks noChangeArrowheads="1" noChangeShapeType="1" noTextEdit="1"/>
          </p:cNvSpPr>
          <p:nvPr/>
        </p:nvSpPr>
        <p:spPr bwMode="auto">
          <a:xfrm>
            <a:off x="4572000" y="3962400"/>
            <a:ext cx="4419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/>
                <a:latin typeface="Cooper Black"/>
              </a:rPr>
              <a:t>SEBASTIAN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0070C0"/>
              </a:solidFill>
              <a:effectLst/>
              <a:latin typeface="Cooper Black"/>
            </a:endParaRPr>
          </a:p>
        </p:txBody>
      </p:sp>
      <p:sp>
        <p:nvSpPr>
          <p:cNvPr id="14" name="Rectângulo arredondado 13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Frank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didn’t watch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TV in the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evening. 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6" name="Rectângulo arredondado 15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Sometimes Sebastian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invited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friends for a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party.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next-button-arrow-559256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914400"/>
            <a:ext cx="10191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40"/>
          <p:cNvSpPr txBox="1">
            <a:spLocks noChangeArrowheads="1"/>
          </p:cNvSpPr>
          <p:nvPr/>
        </p:nvSpPr>
        <p:spPr bwMode="auto">
          <a:xfrm>
            <a:off x="238125" y="152400"/>
            <a:ext cx="86772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Arial Rounded MT Bold" pitchFamily="34" charset="0"/>
              </a:rPr>
              <a:t>Click the pictures to check your sentences.</a:t>
            </a:r>
            <a:endParaRPr lang="en-US" sz="3200" b="1" dirty="0">
              <a:latin typeface="Arial Rounded MT Bold" pitchFamily="34" charset="0"/>
            </a:endParaRPr>
          </a:p>
        </p:txBody>
      </p:sp>
      <p:pic>
        <p:nvPicPr>
          <p:cNvPr id="11" name="Imagem 10" descr="1223908762_d9a785a3ca_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1219200"/>
            <a:ext cx="3657599" cy="2698497"/>
          </a:xfrm>
          <a:prstGeom prst="rect">
            <a:avLst/>
          </a:prstGeom>
        </p:spPr>
      </p:pic>
      <p:sp>
        <p:nvSpPr>
          <p:cNvPr id="7" name="Rectângulo arredondado 6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make his bed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pic>
        <p:nvPicPr>
          <p:cNvPr id="12" name="Imagem 11" descr="king-clip-art-pictures-free-clipart-images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22541" y="762000"/>
            <a:ext cx="2471491" cy="3352800"/>
          </a:xfrm>
          <a:prstGeom prst="rect">
            <a:avLst/>
          </a:prstGeom>
        </p:spPr>
      </p:pic>
      <p:sp>
        <p:nvSpPr>
          <p:cNvPr id="8" name="Rectângulo arredondado 7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not drive his friends home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>
            <a:off x="1066800" y="3962400"/>
            <a:ext cx="2819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Cooper Black"/>
              </a:rPr>
              <a:t>FRANK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Cooper Black"/>
            </a:endParaRPr>
          </a:p>
        </p:txBody>
      </p:sp>
      <p:sp>
        <p:nvSpPr>
          <p:cNvPr id="13" name="WordArt 2"/>
          <p:cNvSpPr>
            <a:spLocks noChangeArrowheads="1" noChangeShapeType="1" noTextEdit="1"/>
          </p:cNvSpPr>
          <p:nvPr/>
        </p:nvSpPr>
        <p:spPr bwMode="auto">
          <a:xfrm>
            <a:off x="4572000" y="3962400"/>
            <a:ext cx="4419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/>
                <a:latin typeface="Cooper Black"/>
              </a:rPr>
              <a:t>SEBASTIAN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0070C0"/>
              </a:solidFill>
              <a:effectLst/>
              <a:latin typeface="Cooper Black"/>
            </a:endParaRPr>
          </a:p>
        </p:txBody>
      </p:sp>
      <p:sp>
        <p:nvSpPr>
          <p:cNvPr id="14" name="Rectângulo arredondado 13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Frank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made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his bed. 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6" name="Rectângulo arredondado 15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Sebastian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didn’t drive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his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friends home.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next-button-arrow-559256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620000" y="7620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40"/>
          <p:cNvSpPr txBox="1">
            <a:spLocks noChangeArrowheads="1"/>
          </p:cNvSpPr>
          <p:nvPr/>
        </p:nvSpPr>
        <p:spPr bwMode="auto">
          <a:xfrm>
            <a:off x="238125" y="152400"/>
            <a:ext cx="86772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Arial Rounded MT Bold" pitchFamily="34" charset="0"/>
              </a:rPr>
              <a:t>Click the pictures to check your sentences.</a:t>
            </a:r>
            <a:endParaRPr lang="en-US" sz="3200" b="1" dirty="0">
              <a:latin typeface="Arial Rounded MT Bold" pitchFamily="34" charset="0"/>
            </a:endParaRPr>
          </a:p>
        </p:txBody>
      </p:sp>
      <p:pic>
        <p:nvPicPr>
          <p:cNvPr id="11" name="Imagem 10" descr="1223908762_d9a785a3ca_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1219200"/>
            <a:ext cx="3657599" cy="2698497"/>
          </a:xfrm>
          <a:prstGeom prst="rect">
            <a:avLst/>
          </a:prstGeom>
        </p:spPr>
      </p:pic>
      <p:sp>
        <p:nvSpPr>
          <p:cNvPr id="7" name="Rectângulo arredondado 6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go to bed at 9 o’clock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pic>
        <p:nvPicPr>
          <p:cNvPr id="12" name="Imagem 11" descr="king-clip-art-pictures-free-clipart-images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22541" y="762000"/>
            <a:ext cx="2471491" cy="3352800"/>
          </a:xfrm>
          <a:prstGeom prst="rect">
            <a:avLst/>
          </a:prstGeom>
        </p:spPr>
      </p:pic>
      <p:sp>
        <p:nvSpPr>
          <p:cNvPr id="8" name="Rectângulo arredondado 7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t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ake a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hot bath before going to bed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>
            <a:off x="1066800" y="3962400"/>
            <a:ext cx="2819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Cooper Black"/>
              </a:rPr>
              <a:t>FRANK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Cooper Black"/>
            </a:endParaRPr>
          </a:p>
        </p:txBody>
      </p:sp>
      <p:sp>
        <p:nvSpPr>
          <p:cNvPr id="13" name="WordArt 2"/>
          <p:cNvSpPr>
            <a:spLocks noChangeArrowheads="1" noChangeShapeType="1" noTextEdit="1"/>
          </p:cNvSpPr>
          <p:nvPr/>
        </p:nvSpPr>
        <p:spPr bwMode="auto">
          <a:xfrm>
            <a:off x="4572000" y="3962400"/>
            <a:ext cx="4419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/>
                <a:latin typeface="Cooper Black"/>
              </a:rPr>
              <a:t>SEBASTIAN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0070C0"/>
              </a:solidFill>
              <a:effectLst/>
              <a:latin typeface="Cooper Black"/>
            </a:endParaRPr>
          </a:p>
        </p:txBody>
      </p:sp>
      <p:sp>
        <p:nvSpPr>
          <p:cNvPr id="14" name="Rectângulo arredondado 13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Frank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went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to bed at 9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o’clock.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6" name="Rectângulo arredondado 15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Sebastian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took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a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hot bath before going to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bed.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next-button-arrow-559256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914400"/>
            <a:ext cx="10191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40"/>
          <p:cNvSpPr txBox="1">
            <a:spLocks noChangeArrowheads="1"/>
          </p:cNvSpPr>
          <p:nvPr/>
        </p:nvSpPr>
        <p:spPr bwMode="auto">
          <a:xfrm>
            <a:off x="238125" y="152400"/>
            <a:ext cx="86772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Arial Rounded MT Bold" pitchFamily="34" charset="0"/>
              </a:rPr>
              <a:t>Click the pictures to check your sentences.</a:t>
            </a:r>
            <a:endParaRPr lang="en-US" sz="3200" b="1" dirty="0">
              <a:latin typeface="Arial Rounded MT Bold" pitchFamily="34" charset="0"/>
            </a:endParaRPr>
          </a:p>
        </p:txBody>
      </p:sp>
      <p:pic>
        <p:nvPicPr>
          <p:cNvPr id="11" name="Imagem 10" descr="1223908762_d9a785a3ca_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1219200"/>
            <a:ext cx="3657599" cy="2698497"/>
          </a:xfrm>
          <a:prstGeom prst="rect">
            <a:avLst/>
          </a:prstGeom>
        </p:spPr>
      </p:pic>
      <p:sp>
        <p:nvSpPr>
          <p:cNvPr id="7" name="Rectângulo arredondado 6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not be a very happy prisoner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pic>
        <p:nvPicPr>
          <p:cNvPr id="12" name="Imagem 11" descr="king-clip-art-pictures-free-clipart-images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22541" y="762000"/>
            <a:ext cx="2471491" cy="3352800"/>
          </a:xfrm>
          <a:prstGeom prst="rect">
            <a:avLst/>
          </a:prstGeom>
        </p:spPr>
      </p:pic>
      <p:sp>
        <p:nvSpPr>
          <p:cNvPr id="8" name="Rectângulo arredondado 7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be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a very happy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king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>
            <a:off x="1066800" y="3962400"/>
            <a:ext cx="2819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Cooper Black"/>
              </a:rPr>
              <a:t>FRANK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Cooper Black"/>
            </a:endParaRPr>
          </a:p>
        </p:txBody>
      </p:sp>
      <p:sp>
        <p:nvSpPr>
          <p:cNvPr id="13" name="WordArt 2"/>
          <p:cNvSpPr>
            <a:spLocks noChangeArrowheads="1" noChangeShapeType="1" noTextEdit="1"/>
          </p:cNvSpPr>
          <p:nvPr/>
        </p:nvSpPr>
        <p:spPr bwMode="auto">
          <a:xfrm>
            <a:off x="4572000" y="3962400"/>
            <a:ext cx="4419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/>
                <a:latin typeface="Cooper Black"/>
              </a:rPr>
              <a:t>SEBASTIAN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0070C0"/>
              </a:solidFill>
              <a:effectLst/>
              <a:latin typeface="Cooper Black"/>
            </a:endParaRPr>
          </a:p>
        </p:txBody>
      </p:sp>
      <p:sp>
        <p:nvSpPr>
          <p:cNvPr id="14" name="Rectângulo arredondado 13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Frank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wasn’t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a very happy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prisoner.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6" name="Rectângulo arredondado 15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Sebastian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was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a very happy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king.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next-button-arrow-559256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914400"/>
            <a:ext cx="10191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40"/>
          <p:cNvSpPr txBox="1">
            <a:spLocks noChangeArrowheads="1"/>
          </p:cNvSpPr>
          <p:nvPr/>
        </p:nvSpPr>
        <p:spPr bwMode="auto">
          <a:xfrm>
            <a:off x="238125" y="152400"/>
            <a:ext cx="86772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Arial Rounded MT Bold" pitchFamily="34" charset="0"/>
              </a:rPr>
              <a:t>Click the pictures to check your sentences.</a:t>
            </a:r>
            <a:endParaRPr lang="en-US" sz="3200" b="1" dirty="0">
              <a:latin typeface="Arial Rounded MT Bold" pitchFamily="34" charset="0"/>
            </a:endParaRPr>
          </a:p>
        </p:txBody>
      </p:sp>
      <p:pic>
        <p:nvPicPr>
          <p:cNvPr id="11" name="Imagem 10" descr="1223908762_d9a785a3ca_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1219200"/>
            <a:ext cx="3657599" cy="2698497"/>
          </a:xfrm>
          <a:prstGeom prst="rect">
            <a:avLst/>
          </a:prstGeom>
        </p:spPr>
      </p:pic>
      <p:sp>
        <p:nvSpPr>
          <p:cNvPr id="7" name="Rectângulo arredondado 6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always wake up at 6 o’clock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pic>
        <p:nvPicPr>
          <p:cNvPr id="12" name="Imagem 11" descr="king-clip-art-pictures-free-clipart-images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22541" y="762000"/>
            <a:ext cx="2471491" cy="3352800"/>
          </a:xfrm>
          <a:prstGeom prst="rect">
            <a:avLst/>
          </a:prstGeom>
        </p:spPr>
      </p:pic>
      <p:sp>
        <p:nvSpPr>
          <p:cNvPr id="8" name="Rectângulo arredondado 7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never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wake up early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>
            <a:off x="1066800" y="3962400"/>
            <a:ext cx="2819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Cooper Black"/>
              </a:rPr>
              <a:t>FRANK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Cooper Black"/>
            </a:endParaRPr>
          </a:p>
        </p:txBody>
      </p:sp>
      <p:sp>
        <p:nvSpPr>
          <p:cNvPr id="13" name="WordArt 2"/>
          <p:cNvSpPr>
            <a:spLocks noChangeArrowheads="1" noChangeShapeType="1" noTextEdit="1"/>
          </p:cNvSpPr>
          <p:nvPr/>
        </p:nvSpPr>
        <p:spPr bwMode="auto">
          <a:xfrm>
            <a:off x="4572000" y="3962400"/>
            <a:ext cx="4419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/>
                <a:latin typeface="Cooper Black"/>
              </a:rPr>
              <a:t>SEBASTIAN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0070C0"/>
              </a:solidFill>
              <a:effectLst/>
              <a:latin typeface="Cooper Black"/>
            </a:endParaRPr>
          </a:p>
        </p:txBody>
      </p:sp>
      <p:sp>
        <p:nvSpPr>
          <p:cNvPr id="14" name="Rectângulo arredondado 13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Frank always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woke</a:t>
            </a:r>
            <a:r>
              <a:rPr lang="en-US" sz="3600" b="1" u="sng" dirty="0" smtClean="0">
                <a:solidFill>
                  <a:srgbClr val="FF0000"/>
                </a:solidFill>
                <a:latin typeface="Candara" pitchFamily="34" charset="0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up at 6 o’clock.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6" name="Rectângulo arredondado 15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Sebastian never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woke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up early.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next-button-arrow-559256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914400"/>
            <a:ext cx="10191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40"/>
          <p:cNvSpPr txBox="1">
            <a:spLocks noChangeArrowheads="1"/>
          </p:cNvSpPr>
          <p:nvPr/>
        </p:nvSpPr>
        <p:spPr bwMode="auto">
          <a:xfrm>
            <a:off x="238125" y="152400"/>
            <a:ext cx="86772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Arial Rounded MT Bold" pitchFamily="34" charset="0"/>
              </a:rPr>
              <a:t>Click the pictures to check your sentences.</a:t>
            </a:r>
            <a:endParaRPr lang="en-US" sz="3200" b="1" dirty="0">
              <a:latin typeface="Arial Rounded MT Bold" pitchFamily="34" charset="0"/>
            </a:endParaRPr>
          </a:p>
        </p:txBody>
      </p:sp>
      <p:pic>
        <p:nvPicPr>
          <p:cNvPr id="11" name="Imagem 10" descr="1223908762_d9a785a3ca_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1219200"/>
            <a:ext cx="3657599" cy="2698497"/>
          </a:xfrm>
          <a:prstGeom prst="rect">
            <a:avLst/>
          </a:prstGeom>
        </p:spPr>
      </p:pic>
      <p:sp>
        <p:nvSpPr>
          <p:cNvPr id="7" name="Rectângulo arredondado 6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600" b="1" dirty="0" err="1" smtClean="0">
                <a:solidFill>
                  <a:schemeClr val="tx1"/>
                </a:solidFill>
                <a:latin typeface="Candara" pitchFamily="34" charset="0"/>
              </a:rPr>
              <a:t>not</a:t>
            </a:r>
            <a:r>
              <a:rPr lang="pt-PT" sz="36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pt-PT" sz="3600" b="1" dirty="0" err="1" smtClean="0">
                <a:solidFill>
                  <a:schemeClr val="tx1"/>
                </a:solidFill>
                <a:latin typeface="Candara" pitchFamily="34" charset="0"/>
              </a:rPr>
              <a:t>have</a:t>
            </a:r>
            <a:r>
              <a:rPr lang="pt-PT" sz="3600" b="1" dirty="0" smtClean="0">
                <a:solidFill>
                  <a:schemeClr val="tx1"/>
                </a:solidFill>
                <a:latin typeface="Candara" pitchFamily="34" charset="0"/>
              </a:rPr>
              <a:t> a </a:t>
            </a:r>
            <a:r>
              <a:rPr lang="pt-PT" sz="3600" b="1" dirty="0" err="1" smtClean="0">
                <a:solidFill>
                  <a:schemeClr val="tx1"/>
                </a:solidFill>
                <a:latin typeface="Candara" pitchFamily="34" charset="0"/>
              </a:rPr>
              <a:t>big</a:t>
            </a:r>
            <a:r>
              <a:rPr lang="pt-PT" sz="3600" b="1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pt-PT" sz="3600" b="1" dirty="0" err="1" smtClean="0">
                <a:solidFill>
                  <a:schemeClr val="tx1"/>
                </a:solidFill>
                <a:latin typeface="Candara" pitchFamily="34" charset="0"/>
              </a:rPr>
              <a:t>breakfast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pic>
        <p:nvPicPr>
          <p:cNvPr id="12" name="Imagem 11" descr="king-clip-art-pictures-free-clipart-images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22541" y="762000"/>
            <a:ext cx="2471491" cy="3352800"/>
          </a:xfrm>
          <a:prstGeom prst="rect">
            <a:avLst/>
          </a:prstGeom>
        </p:spPr>
      </p:pic>
      <p:sp>
        <p:nvSpPr>
          <p:cNvPr id="8" name="Rectângulo arredondado 7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always have breakfast in bed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>
            <a:off x="1066800" y="3962400"/>
            <a:ext cx="2819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Cooper Black"/>
              </a:rPr>
              <a:t>FRANK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Cooper Black"/>
            </a:endParaRPr>
          </a:p>
        </p:txBody>
      </p:sp>
      <p:sp>
        <p:nvSpPr>
          <p:cNvPr id="13" name="WordArt 2"/>
          <p:cNvSpPr>
            <a:spLocks noChangeArrowheads="1" noChangeShapeType="1" noTextEdit="1"/>
          </p:cNvSpPr>
          <p:nvPr/>
        </p:nvSpPr>
        <p:spPr bwMode="auto">
          <a:xfrm>
            <a:off x="4572000" y="3962400"/>
            <a:ext cx="4419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/>
                <a:latin typeface="Cooper Black"/>
              </a:rPr>
              <a:t>SEBASTIAN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0070C0"/>
              </a:solidFill>
              <a:effectLst/>
              <a:latin typeface="Cooper Black"/>
            </a:endParaRPr>
          </a:p>
        </p:txBody>
      </p:sp>
      <p:sp>
        <p:nvSpPr>
          <p:cNvPr id="14" name="Rectângulo arredondado 13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Frank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didn’t have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a big breakfast.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6" name="Rectângulo arredondado 15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Sebastian always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had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breakfast in bed.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next-button-arrow-559256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914400"/>
            <a:ext cx="10191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40"/>
          <p:cNvSpPr txBox="1">
            <a:spLocks noChangeArrowheads="1"/>
          </p:cNvSpPr>
          <p:nvPr/>
        </p:nvSpPr>
        <p:spPr bwMode="auto">
          <a:xfrm>
            <a:off x="238125" y="152400"/>
            <a:ext cx="86772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Arial Rounded MT Bold" pitchFamily="34" charset="0"/>
              </a:rPr>
              <a:t>Click the pictures to check your sentences.</a:t>
            </a:r>
            <a:endParaRPr lang="en-US" sz="3200" b="1" dirty="0">
              <a:latin typeface="Arial Rounded MT Bold" pitchFamily="34" charset="0"/>
            </a:endParaRPr>
          </a:p>
        </p:txBody>
      </p:sp>
      <p:pic>
        <p:nvPicPr>
          <p:cNvPr id="11" name="Imagem 10" descr="1223908762_d9a785a3ca_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1219200"/>
            <a:ext cx="3657599" cy="2698497"/>
          </a:xfrm>
          <a:prstGeom prst="rect">
            <a:avLst/>
          </a:prstGeom>
        </p:spPr>
      </p:pic>
      <p:sp>
        <p:nvSpPr>
          <p:cNvPr id="7" name="Rectângulo arredondado 6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only eat a bowl of porridge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pic>
        <p:nvPicPr>
          <p:cNvPr id="12" name="Imagem 11" descr="king-clip-art-pictures-free-clipart-images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22541" y="762000"/>
            <a:ext cx="2471491" cy="3352800"/>
          </a:xfrm>
          <a:prstGeom prst="rect">
            <a:avLst/>
          </a:prstGeom>
        </p:spPr>
      </p:pic>
      <p:sp>
        <p:nvSpPr>
          <p:cNvPr id="8" name="Rectângulo arredondado 7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not get out of bed before 11 o’clock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>
            <a:off x="1066800" y="3962400"/>
            <a:ext cx="2819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Cooper Black"/>
              </a:rPr>
              <a:t>FRANK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Cooper Black"/>
            </a:endParaRPr>
          </a:p>
        </p:txBody>
      </p:sp>
      <p:sp>
        <p:nvSpPr>
          <p:cNvPr id="13" name="WordArt 2"/>
          <p:cNvSpPr>
            <a:spLocks noChangeArrowheads="1" noChangeShapeType="1" noTextEdit="1"/>
          </p:cNvSpPr>
          <p:nvPr/>
        </p:nvSpPr>
        <p:spPr bwMode="auto">
          <a:xfrm>
            <a:off x="4572000" y="3962400"/>
            <a:ext cx="4419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/>
                <a:latin typeface="Cooper Black"/>
              </a:rPr>
              <a:t>SEBASTIAN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0070C0"/>
              </a:solidFill>
              <a:effectLst/>
              <a:latin typeface="Cooper Black"/>
            </a:endParaRPr>
          </a:p>
        </p:txBody>
      </p:sp>
      <p:sp>
        <p:nvSpPr>
          <p:cNvPr id="14" name="Rectângulo arredondado 13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Frank only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ate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a bowl of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porridge.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6" name="Rectângulo arredondado 15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Sebastian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didn’t get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out of bed </a:t>
            </a:r>
            <a:endParaRPr lang="en-US" sz="3600" b="1" dirty="0" smtClean="0">
              <a:solidFill>
                <a:schemeClr val="tx1"/>
              </a:solidFill>
              <a:latin typeface="Candara" pitchFamily="34" charset="0"/>
            </a:endParaRPr>
          </a:p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before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11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o’clock.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next-button-arrow-559256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914400"/>
            <a:ext cx="10191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40"/>
          <p:cNvSpPr txBox="1">
            <a:spLocks noChangeArrowheads="1"/>
          </p:cNvSpPr>
          <p:nvPr/>
        </p:nvSpPr>
        <p:spPr bwMode="auto">
          <a:xfrm>
            <a:off x="238125" y="152400"/>
            <a:ext cx="86772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Arial Rounded MT Bold" pitchFamily="34" charset="0"/>
              </a:rPr>
              <a:t>Click the pictures to check your sentences.</a:t>
            </a:r>
            <a:endParaRPr lang="en-US" sz="3200" b="1" dirty="0">
              <a:latin typeface="Arial Rounded MT Bold" pitchFamily="34" charset="0"/>
            </a:endParaRPr>
          </a:p>
        </p:txBody>
      </p:sp>
      <p:pic>
        <p:nvPicPr>
          <p:cNvPr id="11" name="Imagem 10" descr="1223908762_d9a785a3ca_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1219200"/>
            <a:ext cx="3657599" cy="2698497"/>
          </a:xfrm>
          <a:prstGeom prst="rect">
            <a:avLst/>
          </a:prstGeom>
        </p:spPr>
      </p:pic>
      <p:sp>
        <p:nvSpPr>
          <p:cNvPr id="7" name="Rectângulo arredondado 6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wash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the dishes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pic>
        <p:nvPicPr>
          <p:cNvPr id="12" name="Imagem 11" descr="king-clip-art-pictures-free-clipart-images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22541" y="762000"/>
            <a:ext cx="2471491" cy="3352800"/>
          </a:xfrm>
          <a:prstGeom prst="rect">
            <a:avLst/>
          </a:prstGeom>
        </p:spPr>
      </p:pic>
      <p:sp>
        <p:nvSpPr>
          <p:cNvPr id="8" name="Rectângulo arredondado 7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listen to his ministers before lunch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>
            <a:off x="1066800" y="3962400"/>
            <a:ext cx="2819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Cooper Black"/>
              </a:rPr>
              <a:t>FRANK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Cooper Black"/>
            </a:endParaRPr>
          </a:p>
        </p:txBody>
      </p:sp>
      <p:sp>
        <p:nvSpPr>
          <p:cNvPr id="13" name="WordArt 2"/>
          <p:cNvSpPr>
            <a:spLocks noChangeArrowheads="1" noChangeShapeType="1" noTextEdit="1"/>
          </p:cNvSpPr>
          <p:nvPr/>
        </p:nvSpPr>
        <p:spPr bwMode="auto">
          <a:xfrm>
            <a:off x="4572000" y="3962400"/>
            <a:ext cx="4419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/>
                <a:latin typeface="Cooper Black"/>
              </a:rPr>
              <a:t>SEBASTIAN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0070C0"/>
              </a:solidFill>
              <a:effectLst/>
              <a:latin typeface="Cooper Black"/>
            </a:endParaRPr>
          </a:p>
        </p:txBody>
      </p:sp>
      <p:sp>
        <p:nvSpPr>
          <p:cNvPr id="14" name="Rectângulo arredondado 13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Frank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washed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the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dishes.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6" name="Rectângulo arredondado 15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Sebastian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listened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to his ministers before lunch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next-button-arrow-559256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914400"/>
            <a:ext cx="10191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40"/>
          <p:cNvSpPr txBox="1">
            <a:spLocks noChangeArrowheads="1"/>
          </p:cNvSpPr>
          <p:nvPr/>
        </p:nvSpPr>
        <p:spPr bwMode="auto">
          <a:xfrm>
            <a:off x="238125" y="152400"/>
            <a:ext cx="86772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Arial Rounded MT Bold" pitchFamily="34" charset="0"/>
              </a:rPr>
              <a:t>Click the pictures to check your sentences.</a:t>
            </a:r>
            <a:endParaRPr lang="en-US" sz="3200" b="1" dirty="0">
              <a:latin typeface="Arial Rounded MT Bold" pitchFamily="34" charset="0"/>
            </a:endParaRPr>
          </a:p>
        </p:txBody>
      </p:sp>
      <p:pic>
        <p:nvPicPr>
          <p:cNvPr id="11" name="Imagem 10" descr="1223908762_d9a785a3ca_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1219200"/>
            <a:ext cx="3657599" cy="2698497"/>
          </a:xfrm>
          <a:prstGeom prst="rect">
            <a:avLst/>
          </a:prstGeom>
        </p:spPr>
      </p:pic>
      <p:sp>
        <p:nvSpPr>
          <p:cNvPr id="7" name="Rectângulo arredondado 6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clean the showers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pic>
        <p:nvPicPr>
          <p:cNvPr id="12" name="Imagem 11" descr="king-clip-art-pictures-free-clipart-images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22541" y="762000"/>
            <a:ext cx="2471491" cy="3352800"/>
          </a:xfrm>
          <a:prstGeom prst="rect">
            <a:avLst/>
          </a:prstGeom>
        </p:spPr>
      </p:pic>
      <p:sp>
        <p:nvSpPr>
          <p:cNvPr id="8" name="Rectângulo arredondado 7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eat lunch with his secretary 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>
            <a:off x="1066800" y="3962400"/>
            <a:ext cx="2819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Cooper Black"/>
              </a:rPr>
              <a:t>FRANK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Cooper Black"/>
            </a:endParaRPr>
          </a:p>
        </p:txBody>
      </p:sp>
      <p:sp>
        <p:nvSpPr>
          <p:cNvPr id="13" name="WordArt 2"/>
          <p:cNvSpPr>
            <a:spLocks noChangeArrowheads="1" noChangeShapeType="1" noTextEdit="1"/>
          </p:cNvSpPr>
          <p:nvPr/>
        </p:nvSpPr>
        <p:spPr bwMode="auto">
          <a:xfrm>
            <a:off x="4572000" y="3962400"/>
            <a:ext cx="4419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/>
                <a:latin typeface="Cooper Black"/>
              </a:rPr>
              <a:t>SEBASTIAN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0070C0"/>
              </a:solidFill>
              <a:effectLst/>
              <a:latin typeface="Cooper Black"/>
            </a:endParaRPr>
          </a:p>
        </p:txBody>
      </p:sp>
      <p:sp>
        <p:nvSpPr>
          <p:cNvPr id="14" name="Rectângulo arredondado 13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Frank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cleaned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the showers.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6" name="Rectângulo arredondado 15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Sebastian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ate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lunch with his secretary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next-button-arrow-559256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914400"/>
            <a:ext cx="10191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40"/>
          <p:cNvSpPr txBox="1">
            <a:spLocks noChangeArrowheads="1"/>
          </p:cNvSpPr>
          <p:nvPr/>
        </p:nvSpPr>
        <p:spPr bwMode="auto">
          <a:xfrm>
            <a:off x="238125" y="152400"/>
            <a:ext cx="86772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Arial Rounded MT Bold" pitchFamily="34" charset="0"/>
              </a:rPr>
              <a:t>Click the pictures to check your sentences.</a:t>
            </a:r>
            <a:endParaRPr lang="en-US" sz="3200" b="1" dirty="0">
              <a:latin typeface="Arial Rounded MT Bold" pitchFamily="34" charset="0"/>
            </a:endParaRPr>
          </a:p>
        </p:txBody>
      </p:sp>
      <p:pic>
        <p:nvPicPr>
          <p:cNvPr id="11" name="Imagem 10" descr="1223908762_d9a785a3ca_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1219200"/>
            <a:ext cx="3657599" cy="2698497"/>
          </a:xfrm>
          <a:prstGeom prst="rect">
            <a:avLst/>
          </a:prstGeom>
        </p:spPr>
      </p:pic>
      <p:sp>
        <p:nvSpPr>
          <p:cNvPr id="7" name="Rectângulo arredondado 6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have lunch with the prison gang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pic>
        <p:nvPicPr>
          <p:cNvPr id="12" name="Imagem 11" descr="king-clip-art-pictures-free-clipart-images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22541" y="762000"/>
            <a:ext cx="2471491" cy="3352800"/>
          </a:xfrm>
          <a:prstGeom prst="rect">
            <a:avLst/>
          </a:prstGeom>
        </p:spPr>
      </p:pic>
      <p:sp>
        <p:nvSpPr>
          <p:cNvPr id="8" name="Rectângulo arredondado 7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s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leep for an hour in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the afternoon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>
            <a:off x="1066800" y="3962400"/>
            <a:ext cx="2819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Cooper Black"/>
              </a:rPr>
              <a:t>FRANK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Cooper Black"/>
            </a:endParaRPr>
          </a:p>
        </p:txBody>
      </p:sp>
      <p:sp>
        <p:nvSpPr>
          <p:cNvPr id="13" name="WordArt 2"/>
          <p:cNvSpPr>
            <a:spLocks noChangeArrowheads="1" noChangeShapeType="1" noTextEdit="1"/>
          </p:cNvSpPr>
          <p:nvPr/>
        </p:nvSpPr>
        <p:spPr bwMode="auto">
          <a:xfrm>
            <a:off x="4572000" y="3962400"/>
            <a:ext cx="4419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/>
                <a:latin typeface="Cooper Black"/>
              </a:rPr>
              <a:t>SEBASTIAN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0070C0"/>
              </a:solidFill>
              <a:effectLst/>
              <a:latin typeface="Cooper Black"/>
            </a:endParaRPr>
          </a:p>
        </p:txBody>
      </p:sp>
      <p:sp>
        <p:nvSpPr>
          <p:cNvPr id="14" name="Rectângulo arredondado 13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Frank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had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lunch with the prison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gang.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6" name="Rectângulo arredondado 15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Sebastian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slept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for an hour in the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afternoon.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next-button-arrow-559256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914400"/>
            <a:ext cx="10191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40"/>
          <p:cNvSpPr txBox="1">
            <a:spLocks noChangeArrowheads="1"/>
          </p:cNvSpPr>
          <p:nvPr/>
        </p:nvSpPr>
        <p:spPr bwMode="auto">
          <a:xfrm>
            <a:off x="238125" y="152400"/>
            <a:ext cx="86772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Arial Rounded MT Bold" pitchFamily="34" charset="0"/>
              </a:rPr>
              <a:t>Click the pictures to check your sentences.</a:t>
            </a:r>
            <a:endParaRPr lang="en-US" sz="3200" b="1" dirty="0">
              <a:latin typeface="Arial Rounded MT Bold" pitchFamily="34" charset="0"/>
            </a:endParaRPr>
          </a:p>
        </p:txBody>
      </p:sp>
      <p:pic>
        <p:nvPicPr>
          <p:cNvPr id="11" name="Imagem 10" descr="1223908762_d9a785a3ca_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1219200"/>
            <a:ext cx="3657599" cy="2698497"/>
          </a:xfrm>
          <a:prstGeom prst="rect">
            <a:avLst/>
          </a:prstGeom>
        </p:spPr>
      </p:pic>
      <p:sp>
        <p:nvSpPr>
          <p:cNvPr id="7" name="Rectângulo arredondado 6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work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in the laundry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pic>
        <p:nvPicPr>
          <p:cNvPr id="12" name="Imagem 11" descr="king-clip-art-pictures-free-clipart-images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22541" y="762000"/>
            <a:ext cx="2471491" cy="3352800"/>
          </a:xfrm>
          <a:prstGeom prst="rect">
            <a:avLst/>
          </a:prstGeom>
        </p:spPr>
      </p:pic>
      <p:sp>
        <p:nvSpPr>
          <p:cNvPr id="8" name="Rectângulo arredondado 7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play chess with his queen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0" name="WordArt 2"/>
          <p:cNvSpPr>
            <a:spLocks noChangeArrowheads="1" noChangeShapeType="1" noTextEdit="1"/>
          </p:cNvSpPr>
          <p:nvPr/>
        </p:nvSpPr>
        <p:spPr bwMode="auto">
          <a:xfrm>
            <a:off x="1066800" y="3962400"/>
            <a:ext cx="2819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Cooper Black"/>
              </a:rPr>
              <a:t>FRANK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Cooper Black"/>
            </a:endParaRPr>
          </a:p>
        </p:txBody>
      </p:sp>
      <p:sp>
        <p:nvSpPr>
          <p:cNvPr id="13" name="WordArt 2"/>
          <p:cNvSpPr>
            <a:spLocks noChangeArrowheads="1" noChangeShapeType="1" noTextEdit="1"/>
          </p:cNvSpPr>
          <p:nvPr/>
        </p:nvSpPr>
        <p:spPr bwMode="auto">
          <a:xfrm>
            <a:off x="4572000" y="3962400"/>
            <a:ext cx="4419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pt-PT" sz="3600" kern="10" spc="0" dirty="0" smtClean="0">
                <a:ln w="2857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/>
                <a:latin typeface="Cooper Black"/>
              </a:rPr>
              <a:t>SEBASTIAN</a:t>
            </a:r>
            <a:endParaRPr lang="pt-PT" sz="3600" kern="10" spc="0" dirty="0">
              <a:ln w="28575">
                <a:solidFill>
                  <a:srgbClr val="00FF00"/>
                </a:solidFill>
                <a:round/>
                <a:headEnd/>
                <a:tailEnd/>
              </a:ln>
              <a:solidFill>
                <a:srgbClr val="0070C0"/>
              </a:solidFill>
              <a:effectLst/>
              <a:latin typeface="Cooper Black"/>
            </a:endParaRPr>
          </a:p>
        </p:txBody>
      </p:sp>
      <p:sp>
        <p:nvSpPr>
          <p:cNvPr id="14" name="Rectângulo arredondado 13"/>
          <p:cNvSpPr/>
          <p:nvPr/>
        </p:nvSpPr>
        <p:spPr>
          <a:xfrm>
            <a:off x="2286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Frank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worked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in the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laundry.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  <p:sp>
        <p:nvSpPr>
          <p:cNvPr id="16" name="Rectângulo arredondado 15"/>
          <p:cNvSpPr/>
          <p:nvPr/>
        </p:nvSpPr>
        <p:spPr>
          <a:xfrm>
            <a:off x="4648200" y="4876800"/>
            <a:ext cx="4267200" cy="1600200"/>
          </a:xfrm>
          <a:prstGeom prst="roundRect">
            <a:avLst/>
          </a:prstGeom>
          <a:solidFill>
            <a:srgbClr val="FFCCFF"/>
          </a:solidFill>
          <a:ln w="762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Sebastian </a:t>
            </a:r>
            <a:r>
              <a:rPr lang="en-US" sz="3600" b="1" dirty="0" smtClean="0">
                <a:solidFill>
                  <a:srgbClr val="FF0000"/>
                </a:solidFill>
                <a:latin typeface="Candara" pitchFamily="34" charset="0"/>
              </a:rPr>
              <a:t>played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chess with his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</a:rPr>
              <a:t>queen.</a:t>
            </a:r>
            <a:endParaRPr lang="pt-PT" sz="3600" b="1" dirty="0">
              <a:solidFill>
                <a:schemeClr val="tx1"/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1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440</Words>
  <Application>Microsoft Office PowerPoint</Application>
  <PresentationFormat>Apresentação no Ecrã (4:3)</PresentationFormat>
  <Paragraphs>87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4" baseType="lpstr">
      <vt:lpstr>Default Design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 Verbs</dc:title>
  <dc:subject>can, may, must, have to</dc:subject>
  <dc:creator>Gabi Sandru</dc:creator>
  <cp:lastModifiedBy>W7</cp:lastModifiedBy>
  <cp:revision>65</cp:revision>
  <dcterms:created xsi:type="dcterms:W3CDTF">2009-12-14T20:23:54Z</dcterms:created>
  <dcterms:modified xsi:type="dcterms:W3CDTF">2016-05-14T10:49:14Z</dcterms:modified>
</cp:coreProperties>
</file>