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9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8133C-12A2-2C4D-9B86-E524E0C9D61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A4938-A787-FE4E-A4DD-DC0B6AC24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7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questions with do you have to </a:t>
            </a:r>
          </a:p>
          <a:p>
            <a:r>
              <a:rPr lang="en-US" dirty="0"/>
              <a:t>Answers: Yes, I have to …. No, </a:t>
            </a:r>
            <a:r>
              <a:rPr lang="en-US"/>
              <a:t>I mustn’t …..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A4938-A787-FE4E-A4DD-DC0B6AC245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677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36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10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22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28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01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6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7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5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93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8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6353D-2658-3E42-8E3B-7235381E5602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D9828-D085-C747-964E-C4CA7955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60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8D334A-9FEB-5948-0234-096E133A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school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FC2CE9-EF72-AA06-CA1D-5B9BAF439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study English</a:t>
            </a:r>
          </a:p>
          <a:p>
            <a:r>
              <a:rPr lang="en-US" dirty="0"/>
              <a:t>wear a uniform</a:t>
            </a:r>
          </a:p>
          <a:p>
            <a:r>
              <a:rPr lang="en-US" dirty="0"/>
              <a:t>come to school on time</a:t>
            </a:r>
          </a:p>
          <a:p>
            <a:r>
              <a:rPr lang="en-US" dirty="0"/>
              <a:t>bring toys</a:t>
            </a:r>
          </a:p>
          <a:p>
            <a:r>
              <a:rPr lang="en-US" dirty="0"/>
              <a:t>chat in class</a:t>
            </a:r>
          </a:p>
          <a:p>
            <a:r>
              <a:rPr lang="en-US" dirty="0"/>
              <a:t>eat in class</a:t>
            </a:r>
          </a:p>
          <a:p>
            <a:r>
              <a:rPr lang="en-US" dirty="0"/>
              <a:t>run</a:t>
            </a:r>
          </a:p>
          <a:p>
            <a:r>
              <a:rPr lang="en-US" dirty="0"/>
              <a:t>shout</a:t>
            </a:r>
          </a:p>
          <a:p>
            <a:r>
              <a:rPr lang="en-US" dirty="0"/>
              <a:t>bring books</a:t>
            </a:r>
          </a:p>
          <a:p>
            <a:r>
              <a:rPr lang="en-US" dirty="0"/>
              <a:t>be quiet</a:t>
            </a:r>
          </a:p>
          <a:p>
            <a:r>
              <a:rPr lang="en-US" dirty="0"/>
              <a:t>study hard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93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F6FEA-2D05-D596-3E0A-4B3413494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home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AACB99-C5BB-2407-2048-C80B0613F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 your mum with cooking</a:t>
            </a:r>
          </a:p>
          <a:p>
            <a:r>
              <a:rPr lang="en-US" dirty="0"/>
              <a:t>sweep the floor</a:t>
            </a:r>
          </a:p>
          <a:p>
            <a:r>
              <a:rPr lang="en-US" dirty="0"/>
              <a:t>water the plants</a:t>
            </a:r>
          </a:p>
          <a:p>
            <a:r>
              <a:rPr lang="en-US" dirty="0"/>
              <a:t>make your bed</a:t>
            </a:r>
          </a:p>
          <a:p>
            <a:r>
              <a:rPr lang="en-US" dirty="0"/>
              <a:t>feed your pet</a:t>
            </a:r>
          </a:p>
          <a:p>
            <a:r>
              <a:rPr lang="en-US" dirty="0"/>
              <a:t>look after your sister or brother</a:t>
            </a:r>
          </a:p>
          <a:p>
            <a:r>
              <a:rPr lang="en-US" dirty="0"/>
              <a:t>do the washing up</a:t>
            </a:r>
          </a:p>
          <a:p>
            <a:r>
              <a:rPr lang="en-US" dirty="0"/>
              <a:t>take out the rubbish</a:t>
            </a:r>
          </a:p>
          <a:p>
            <a:r>
              <a:rPr lang="en-US" dirty="0"/>
              <a:t>listen to loud music</a:t>
            </a:r>
          </a:p>
          <a:p>
            <a:r>
              <a:rPr lang="en-US" dirty="0"/>
              <a:t>shout at night</a:t>
            </a:r>
          </a:p>
          <a:p>
            <a:r>
              <a:rPr lang="en-US" dirty="0"/>
              <a:t>wear shoes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69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97FC4-2759-2192-0C5B-27AE2982B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outside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BEAE87-C610-360B-0268-470845D9D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 the road carefully</a:t>
            </a:r>
          </a:p>
          <a:p>
            <a:r>
              <a:rPr lang="en-US" dirty="0"/>
              <a:t>look left and right before crossing the road</a:t>
            </a:r>
          </a:p>
          <a:p>
            <a:r>
              <a:rPr lang="en-US" dirty="0"/>
              <a:t>run across the road</a:t>
            </a:r>
          </a:p>
          <a:p>
            <a:r>
              <a:rPr lang="en-US" dirty="0"/>
              <a:t>help old people to cross the road</a:t>
            </a:r>
          </a:p>
          <a:p>
            <a:r>
              <a:rPr lang="en-US" dirty="0"/>
              <a:t>play on the road</a:t>
            </a:r>
          </a:p>
          <a:p>
            <a:r>
              <a:rPr lang="en-US" dirty="0"/>
              <a:t>make a fire</a:t>
            </a:r>
          </a:p>
          <a:p>
            <a:r>
              <a:rPr lang="en-US" dirty="0"/>
              <a:t>hurt animals</a:t>
            </a:r>
          </a:p>
          <a:p>
            <a:r>
              <a:rPr lang="en-US" dirty="0"/>
              <a:t>break plants and trees</a:t>
            </a:r>
          </a:p>
          <a:p>
            <a:r>
              <a:rPr lang="en-US" dirty="0"/>
              <a:t>bread windows with stones</a:t>
            </a:r>
          </a:p>
          <a:p>
            <a:r>
              <a:rPr lang="en-US" dirty="0"/>
              <a:t>drop litter</a:t>
            </a:r>
          </a:p>
          <a:p>
            <a:r>
              <a:rPr lang="en-US" dirty="0"/>
              <a:t>wear headphones on the bike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294349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{B80FF94C-D38F-454E-8446-F44F411812F4}tf16401369</Template>
  <TotalTime>10</TotalTime>
  <Words>139</Words>
  <Application>Microsoft Macintosh PowerPoint</Application>
  <PresentationFormat>Широкоэкранный</PresentationFormat>
  <Paragraphs>39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Rockwell</vt:lpstr>
      <vt:lpstr>Wingdings</vt:lpstr>
      <vt:lpstr>Атлас</vt:lpstr>
      <vt:lpstr>at school</vt:lpstr>
      <vt:lpstr>at home</vt:lpstr>
      <vt:lpstr>outside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school</dc:title>
  <dc:creator>Microsoft Office User</dc:creator>
  <cp:lastModifiedBy>Microsoft Office User</cp:lastModifiedBy>
  <cp:revision>1</cp:revision>
  <dcterms:created xsi:type="dcterms:W3CDTF">2022-05-02T11:29:15Z</dcterms:created>
  <dcterms:modified xsi:type="dcterms:W3CDTF">2022-05-02T11:39:30Z</dcterms:modified>
</cp:coreProperties>
</file>