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like </a:t>
            </a:r>
            <a:r>
              <a:rPr lang="en-US" b="1" dirty="0" smtClean="0"/>
              <a:t>_____ </a:t>
            </a:r>
            <a:r>
              <a:rPr lang="en-US" dirty="0" smtClean="0"/>
              <a:t>beans.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8959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some fruit?</a:t>
            </a:r>
            <a:br>
              <a:rPr lang="en-US" dirty="0" smtClean="0"/>
            </a:br>
            <a:r>
              <a:rPr lang="en-US" dirty="0" smtClean="0"/>
              <a:t>No, thank ____.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577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some vegetables?</a:t>
            </a:r>
            <a:br>
              <a:rPr lang="en-US" dirty="0" smtClean="0"/>
            </a:br>
            <a:r>
              <a:rPr lang="en-US" dirty="0" smtClean="0"/>
              <a:t>____, please.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000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an apple?</a:t>
            </a:r>
            <a:br>
              <a:rPr lang="en-US" dirty="0" smtClean="0"/>
            </a:br>
            <a:r>
              <a:rPr lang="en-US" dirty="0" smtClean="0"/>
              <a:t>No, _____ you.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ds05.infourok.ru/uploads/ex/059e/000a8ced-3973c9e9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6202375" cy="465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an onion?</a:t>
            </a:r>
            <a:br>
              <a:rPr lang="en-US" dirty="0" smtClean="0"/>
            </a:br>
            <a:r>
              <a:rPr lang="en-US" dirty="0" smtClean="0"/>
              <a:t>____, thank you.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.ebayimg.com/images/g/BSUAAOSwCD1e~3Em/s-l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15074" cy="4400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a _______?</a:t>
            </a:r>
            <a:br>
              <a:rPr lang="en-US" dirty="0" smtClean="0"/>
            </a:br>
            <a:r>
              <a:rPr lang="en-US" dirty="0" smtClean="0"/>
              <a:t>Yes, please.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www.speech-therapy.ca/images/Flashcards/en/Food/Carr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81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I’d </a:t>
            </a:r>
            <a:r>
              <a:rPr lang="en-US" dirty="0" smtClean="0"/>
              <a:t>_____ a coconut.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886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I’__ like some grapes.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4114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___ </a:t>
            </a:r>
            <a:r>
              <a:rPr lang="en-US" dirty="0" smtClean="0"/>
              <a:t>’d </a:t>
            </a:r>
            <a:r>
              <a:rPr lang="en-US" dirty="0" smtClean="0"/>
              <a:t>like a </a:t>
            </a:r>
            <a:r>
              <a:rPr lang="en-US" dirty="0" smtClean="0"/>
              <a:t>lemon.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867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_____ you like some peas.</a:t>
            </a:r>
            <a:br>
              <a:rPr lang="en-US" dirty="0" smtClean="0"/>
            </a:br>
            <a:r>
              <a:rPr lang="en-US" dirty="0" smtClean="0"/>
              <a:t>Yes, please.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786346" cy="425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____ like a pepper?</a:t>
            </a:r>
            <a:br>
              <a:rPr lang="en-US" dirty="0" smtClean="0"/>
            </a:br>
            <a:r>
              <a:rPr lang="en-US" dirty="0" smtClean="0"/>
              <a:t>No, thank you.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____ a potato?</a:t>
            </a:r>
            <a:br>
              <a:rPr lang="en-US" dirty="0" smtClean="0"/>
            </a:br>
            <a:r>
              <a:rPr lang="en-US" dirty="0" smtClean="0"/>
              <a:t>Yes, please.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133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___ watermelon?</a:t>
            </a:r>
            <a:br>
              <a:rPr lang="en-US" dirty="0" smtClean="0"/>
            </a:br>
            <a:r>
              <a:rPr lang="en-US" dirty="0" smtClean="0"/>
              <a:t>No, thank you.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2768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a strawberry?</a:t>
            </a:r>
            <a:br>
              <a:rPr lang="en-US" dirty="0" smtClean="0"/>
            </a:br>
            <a:r>
              <a:rPr lang="en-US" dirty="0" smtClean="0"/>
              <a:t>Yes, _______.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4767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I’d like _____ beans.</vt:lpstr>
      <vt:lpstr>I’d _____ a coconut.</vt:lpstr>
      <vt:lpstr>I’__ like some grapes.</vt:lpstr>
      <vt:lpstr>___ ’d like a lemon.</vt:lpstr>
      <vt:lpstr>_____ you like some peas. Yes, please.</vt:lpstr>
      <vt:lpstr>Would ____ like a pepper? No, thank you.</vt:lpstr>
      <vt:lpstr>Would you ____ a potato? Yes, please.</vt:lpstr>
      <vt:lpstr>Would you like ___ watermelon? No, thank you.</vt:lpstr>
      <vt:lpstr>Would you like a strawberry? Yes, _______.</vt:lpstr>
      <vt:lpstr>Would you like some fruit? No, thank ____.</vt:lpstr>
      <vt:lpstr>Would you like some vegetables? ____, please.</vt:lpstr>
      <vt:lpstr>Would you like an apple? No, _____ you.</vt:lpstr>
      <vt:lpstr>Would you like an onion? ____, thank you.</vt:lpstr>
      <vt:lpstr>Would you like a _______? Yes, please.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like a / an / some</dc:title>
  <dc:creator>Семья Кокины</dc:creator>
  <cp:lastModifiedBy>Семья Кокины</cp:lastModifiedBy>
  <cp:revision>2</cp:revision>
  <dcterms:created xsi:type="dcterms:W3CDTF">2021-08-22T11:21:58Z</dcterms:created>
  <dcterms:modified xsi:type="dcterms:W3CDTF">2021-08-23T09:20:42Z</dcterms:modified>
</cp:coreProperties>
</file>