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8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6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3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6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9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1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0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0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0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5A5F-6023-4C41-81BF-CFF3BEFC571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6176A-FC9B-4EFB-890A-29221A8DA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8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Simple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correct the mistakes!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99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52698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He </a:t>
            </a:r>
            <a:r>
              <a:rPr lang="en-US" sz="5400" dirty="0" smtClean="0">
                <a:solidFill>
                  <a:srgbClr val="FF0000"/>
                </a:solidFill>
              </a:rPr>
              <a:t>works</a:t>
            </a:r>
            <a:r>
              <a:rPr lang="en-US" sz="5400" dirty="0" smtClean="0"/>
              <a:t> in a cafe.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48436" y="0"/>
            <a:ext cx="3343564" cy="785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sentences negative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12" y="2297937"/>
            <a:ext cx="9987012" cy="456006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92018" y="1549833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 cafe.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2018" y="5417561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an office.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52698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Michael </a:t>
            </a:r>
            <a:r>
              <a:rPr lang="en-US" sz="5400" dirty="0" smtClean="0">
                <a:solidFill>
                  <a:srgbClr val="FF0000"/>
                </a:solidFill>
              </a:rPr>
              <a:t>comes</a:t>
            </a:r>
            <a:r>
              <a:rPr lang="en-US" sz="5400" dirty="0" smtClean="0"/>
              <a:t> back home at 7 p.m.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48436" y="0"/>
            <a:ext cx="3343564" cy="785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sentences negative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73" y="1969799"/>
            <a:ext cx="7414491" cy="480484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241309" y="3058825"/>
            <a:ext cx="2105891" cy="99060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p.m.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617" y="1549833"/>
            <a:ext cx="11427691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home at 7 p.m.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2018" y="5417561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comes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home at 9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p.m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52698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Michael </a:t>
            </a:r>
            <a:r>
              <a:rPr lang="en-US" sz="5400" dirty="0" smtClean="0">
                <a:solidFill>
                  <a:srgbClr val="FF0000"/>
                </a:solidFill>
              </a:rPr>
              <a:t>goes to bed</a:t>
            </a:r>
            <a:r>
              <a:rPr lang="en-US" sz="5400" dirty="0" smtClean="0"/>
              <a:t> at 8 p.m.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48436" y="0"/>
            <a:ext cx="3343564" cy="785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sentences negative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8" y="2290713"/>
            <a:ext cx="9356439" cy="449427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92018" y="1549833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bed at 8 p.m.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2018" y="5417561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goes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bed at 11 p.m.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29602" y="3042444"/>
            <a:ext cx="2413166" cy="99060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p.m.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6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5269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Michael usually </a:t>
            </a:r>
            <a:r>
              <a:rPr lang="en-US" sz="5400" dirty="0" smtClean="0">
                <a:solidFill>
                  <a:srgbClr val="FF0000"/>
                </a:solidFill>
              </a:rPr>
              <a:t>plays</a:t>
            </a:r>
            <a:r>
              <a:rPr lang="en-US" sz="5400" dirty="0" smtClean="0"/>
              <a:t> football in the morning.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48436" y="0"/>
            <a:ext cx="3343564" cy="785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sentences negative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92" y="1816988"/>
            <a:ext cx="4202544" cy="469926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5417561"/>
            <a:ext cx="121920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computer games in the morning.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2018" y="1549833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football.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6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52698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Michael </a:t>
            </a:r>
            <a:r>
              <a:rPr lang="en-US" sz="5400" dirty="0" smtClean="0">
                <a:solidFill>
                  <a:srgbClr val="FF0000"/>
                </a:solidFill>
              </a:rPr>
              <a:t>dusts</a:t>
            </a:r>
            <a:r>
              <a:rPr lang="en-US" sz="5400" dirty="0" smtClean="0"/>
              <a:t> after dinner.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2018" y="1549833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dust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dinner.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48436" y="0"/>
            <a:ext cx="3343564" cy="785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sentences negative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650" y="2783464"/>
            <a:ext cx="6868648" cy="399234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92018" y="5417561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washes up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after dinner.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1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52698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Michael always </a:t>
            </a:r>
            <a:r>
              <a:rPr lang="en-US" sz="5400" dirty="0" smtClean="0">
                <a:solidFill>
                  <a:srgbClr val="FF0000"/>
                </a:solidFill>
              </a:rPr>
              <a:t>cleans</a:t>
            </a:r>
            <a:r>
              <a:rPr lang="en-US" sz="5400" dirty="0" smtClean="0"/>
              <a:t> his cat house.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2018" y="1549833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his cat house.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48436" y="0"/>
            <a:ext cx="3343564" cy="785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sentences negative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145" y="2648527"/>
            <a:ext cx="6391563" cy="407535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92018" y="5417561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always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his cat litter.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3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52698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Michael </a:t>
            </a:r>
            <a:r>
              <a:rPr lang="en-US" sz="5400" dirty="0" smtClean="0">
                <a:solidFill>
                  <a:srgbClr val="FF0000"/>
                </a:solidFill>
              </a:rPr>
              <a:t>goes</a:t>
            </a:r>
            <a:r>
              <a:rPr lang="en-US" sz="5400" dirty="0" smtClean="0"/>
              <a:t> to the park on Sundays.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2018" y="1549833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park.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48436" y="1"/>
            <a:ext cx="3343564" cy="7019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sentences negative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704089"/>
            <a:ext cx="5394036" cy="409009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92018" y="5417561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goes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shopping on Sundays.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0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52698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Michael </a:t>
            </a:r>
            <a:r>
              <a:rPr lang="en-US" sz="5400" dirty="0" smtClean="0">
                <a:solidFill>
                  <a:srgbClr val="FF0000"/>
                </a:solidFill>
              </a:rPr>
              <a:t>walks</a:t>
            </a:r>
            <a:r>
              <a:rPr lang="en-US" sz="5400" dirty="0" smtClean="0"/>
              <a:t> a hamster twice a day.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48436" y="0"/>
            <a:ext cx="3343564" cy="785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sentences negative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09" y="1969799"/>
            <a:ext cx="10579818" cy="480218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92018" y="1549833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walk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hamster.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2018" y="5417561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walks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dog twice a day.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6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52698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Michael </a:t>
            </a:r>
            <a:r>
              <a:rPr lang="en-US" sz="5400" dirty="0" smtClean="0">
                <a:solidFill>
                  <a:srgbClr val="FF0000"/>
                </a:solidFill>
              </a:rPr>
              <a:t>plays</a:t>
            </a:r>
            <a:r>
              <a:rPr lang="en-US" sz="5400" dirty="0" smtClean="0"/>
              <a:t> chess on Fridays.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48436" y="0"/>
            <a:ext cx="3343564" cy="785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sentences negative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13" y="2237912"/>
            <a:ext cx="9561627" cy="459050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92018" y="1549833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chess.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2018" y="5417561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karate on Fridays.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0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52698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Michael </a:t>
            </a:r>
            <a:r>
              <a:rPr lang="en-US" sz="5400" dirty="0" smtClean="0">
                <a:solidFill>
                  <a:srgbClr val="FF0000"/>
                </a:solidFill>
              </a:rPr>
              <a:t>plays</a:t>
            </a:r>
            <a:r>
              <a:rPr lang="en-US" sz="5400" dirty="0" smtClean="0"/>
              <a:t> the guitar in a band.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48436" y="1"/>
            <a:ext cx="3343564" cy="71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sentences negative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91" y="1825625"/>
            <a:ext cx="5758872" cy="489287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92018" y="1549833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guitar.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2018" y="5417561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drums in a band.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36" y="365125"/>
            <a:ext cx="1152698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Michael </a:t>
            </a:r>
            <a:r>
              <a:rPr lang="en-US" sz="5400" dirty="0" smtClean="0">
                <a:solidFill>
                  <a:srgbClr val="FF0000"/>
                </a:solidFill>
              </a:rPr>
              <a:t>rides</a:t>
            </a:r>
            <a:r>
              <a:rPr lang="en-US" sz="5400" dirty="0" smtClean="0"/>
              <a:t> a bike to work every day.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          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48436" y="1"/>
            <a:ext cx="3343564" cy="7019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the sentences negative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34" y="2055813"/>
            <a:ext cx="9630785" cy="478645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92018" y="1549833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doesn’t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ride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bike.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2018" y="5417561"/>
            <a:ext cx="10515600" cy="109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work every day.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6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300</Words>
  <Application>Microsoft Office PowerPoint</Application>
  <PresentationFormat>Широкоэкранный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Present Simple</vt:lpstr>
      <vt:lpstr>Michael usually plays football in the morning.</vt:lpstr>
      <vt:lpstr>Michael dusts after dinner.</vt:lpstr>
      <vt:lpstr>Michael always cleans his cat house.</vt:lpstr>
      <vt:lpstr>Michael goes to the park on Sundays.</vt:lpstr>
      <vt:lpstr>Michael walks a hamster twice a day.</vt:lpstr>
      <vt:lpstr>Michael plays chess on Fridays.</vt:lpstr>
      <vt:lpstr>Michael plays the guitar in a band.</vt:lpstr>
      <vt:lpstr>Michael rides a bike to work every day.</vt:lpstr>
      <vt:lpstr>He works in a cafe.</vt:lpstr>
      <vt:lpstr>Michael comes back home at 7 p.m.</vt:lpstr>
      <vt:lpstr>Michael goes to bed at 8 p.m.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Ann</dc:creator>
  <cp:lastModifiedBy>Ann</cp:lastModifiedBy>
  <cp:revision>1</cp:revision>
  <dcterms:created xsi:type="dcterms:W3CDTF">2023-11-05T21:39:44Z</dcterms:created>
  <dcterms:modified xsi:type="dcterms:W3CDTF">2023-11-05T21:40:49Z</dcterms:modified>
</cp:coreProperties>
</file>