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19CA4-03D5-48D0-800A-EDE98242D928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BB80-AB06-412C-8FA2-EC7804C2C7D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Would you like to feed the lambs? Yes, please.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8BB80-AB06-412C-8FA2-EC7804C2C7DB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143007"/>
          </a:xfrm>
        </p:spPr>
        <p:txBody>
          <a:bodyPr/>
          <a:lstStyle/>
          <a:p>
            <a:r>
              <a:rPr lang="en-US" dirty="0" smtClean="0"/>
              <a:t>Would you like</a:t>
            </a:r>
            <a:r>
              <a:rPr lang="en-US" dirty="0" smtClean="0"/>
              <a:t> </a:t>
            </a:r>
            <a:r>
              <a:rPr lang="en-US" dirty="0" smtClean="0"/>
              <a:t>to feed the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images.wisegeek.com/two-cute-lamb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4822065" cy="428628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643050"/>
            <a:ext cx="22383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Would you like to ride on a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i.pinimg.com/736x/35/b8/bf/35b8bf289a06e395f5e81f187aa18f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4500593" cy="4500594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500174"/>
            <a:ext cx="25146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Would you like to </a:t>
            </a:r>
            <a:r>
              <a:rPr lang="en-US" dirty="0" smtClean="0"/>
              <a:t>pick some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get.wallhere.com/photo/2560x1846-px-fruit-strawberries-1301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4656240" cy="335758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500174"/>
            <a:ext cx="21431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Would you like to pick some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themicrogardener.com/wp-content/uploads/2013/05/Green-peas-in-a-p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5000628" cy="3477461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500174"/>
            <a:ext cx="25146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Would you like to pick some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714488"/>
            <a:ext cx="4643438" cy="271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500174"/>
            <a:ext cx="21431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Would you like to pick some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42957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500174"/>
            <a:ext cx="21431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Would you like to pick some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https://avatars.mds.yandex.net/get-zen_doc/3957666/pub_60620941fa23f523d3e4e785_606220233ebe7f2d785002d3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28736"/>
            <a:ext cx="4714908" cy="314327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500174"/>
            <a:ext cx="25146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Would you like to see the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www.treehugger.com/thmb/ZcB19dqXV9nQC-GztQJFBltOFaA=/1280x853/filters:no_upscale():max_bytes(150000):strip_icc()/goats-resized-57bb57ee3df78c8763fba0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00174"/>
            <a:ext cx="4716750" cy="314327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500174"/>
            <a:ext cx="25146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Would you like to see the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s://s1.1zoom.ru/b7151/891/Giraffes_513870_3840x2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" y="1714488"/>
            <a:ext cx="5080035" cy="285752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500174"/>
            <a:ext cx="21431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Would you like to see the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getwallpapers.com/wallpaper/full/b/4/0/1496043-rainbow-zebra-wallpaper-2560x1680-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71613"/>
            <a:ext cx="5334038" cy="350046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500174"/>
            <a:ext cx="21431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Would you </a:t>
            </a:r>
            <a:r>
              <a:rPr lang="en-US" dirty="0" smtClean="0"/>
              <a:t>like to see the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img2.goodfon.ru/wallpaper/nbig/7/3f/lion-cubs-family-na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5485430" cy="350046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500174"/>
            <a:ext cx="25146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143007"/>
          </a:xfrm>
        </p:spPr>
        <p:txBody>
          <a:bodyPr/>
          <a:lstStyle/>
          <a:p>
            <a:r>
              <a:rPr lang="en-US" dirty="0" smtClean="0"/>
              <a:t>Would you like to feed the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mobilmusic.ru/mfile/e3/e5/eb/1582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4714908" cy="3371973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643050"/>
            <a:ext cx="25146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Would you like to see the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animalzoom.ru/sites/default/files/amurskii-tigr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5227032" cy="37147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500174"/>
            <a:ext cx="21431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143007"/>
          </a:xfrm>
        </p:spPr>
        <p:txBody>
          <a:bodyPr/>
          <a:lstStyle/>
          <a:p>
            <a:r>
              <a:rPr lang="en-US" dirty="0" smtClean="0"/>
              <a:t>Would you like to feed the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jooinn.com/images/little-chickens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1"/>
            <a:ext cx="4716086" cy="3143272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500174"/>
            <a:ext cx="25146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143007"/>
          </a:xfrm>
        </p:spPr>
        <p:txBody>
          <a:bodyPr/>
          <a:lstStyle/>
          <a:p>
            <a:r>
              <a:rPr lang="en-US" dirty="0" smtClean="0"/>
              <a:t>Would you like to feed the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2" name="AutoShape 4" descr="https://www.wallpaperup.com/uploads/wallpapers/2012/08/06/9596/42938deb2a87f689c66192622286e8e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www.wallpaperup.com/uploads/wallpapers/2012/08/06/9596/42938deb2a87f689c66192622286e8e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s://3c1703fe8d.site.internapcdn.net/newman/gfx/news/hires/2018/anumbersga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4929222" cy="328614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643050"/>
            <a:ext cx="22383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143007"/>
          </a:xfrm>
        </p:spPr>
        <p:txBody>
          <a:bodyPr/>
          <a:lstStyle/>
          <a:p>
            <a:r>
              <a:rPr lang="en-US" dirty="0" smtClean="0"/>
              <a:t>Would you like to feed the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upload.wikimedia.org/wikipedia/commons/d/d4/Illustration_of_mallard_ducks_for_iPad_app_-_Alina_Malyut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4748285" cy="335758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643050"/>
            <a:ext cx="22383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Would you like to ride on a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https://i.pinimg.com/originals/7b/7e/c0/7b7ec0bc14d64b5206dba02ce61535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4713965" cy="314327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500174"/>
            <a:ext cx="25146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Would you like to ride on a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wallbox.ru/resize/1024x1024/wallpapers/main/201132/loshad-zemlya-beg-17d34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4916491" cy="491649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500174"/>
            <a:ext cx="25146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Would you like to ride on a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img3.goodfon.ru/wallpaper/nbig/d/a2/zhivotnye-slon-bivni-slo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571612"/>
            <a:ext cx="4813745" cy="3071834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500174"/>
            <a:ext cx="21431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Would you like to ride on a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cdn.shopify.com/s/files/1/2712/7404/products/SPX1308-5_08-12_1_1024x1024.jpg?v=15717205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3"/>
            <a:ext cx="5143504" cy="3857628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500174"/>
            <a:ext cx="21431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138</Words>
  <PresentationFormat>Экран (4:3)</PresentationFormat>
  <Paragraphs>22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Would you like to feed the</vt:lpstr>
      <vt:lpstr>Would you like to feed the</vt:lpstr>
      <vt:lpstr>Would you like to feed the</vt:lpstr>
      <vt:lpstr>Would you like to feed the</vt:lpstr>
      <vt:lpstr>Would you like to feed the</vt:lpstr>
      <vt:lpstr>Would you like to ride on a </vt:lpstr>
      <vt:lpstr>Would you like to ride on a </vt:lpstr>
      <vt:lpstr>Would you like to ride on a </vt:lpstr>
      <vt:lpstr>Would you like to ride on a </vt:lpstr>
      <vt:lpstr>Would you like to ride on a </vt:lpstr>
      <vt:lpstr>Would you like to pick some</vt:lpstr>
      <vt:lpstr>Would you like to pick some</vt:lpstr>
      <vt:lpstr>Would you like to pick some</vt:lpstr>
      <vt:lpstr>Would you like to pick some</vt:lpstr>
      <vt:lpstr>Would you like to pick some</vt:lpstr>
      <vt:lpstr>Would you like to see the</vt:lpstr>
      <vt:lpstr>Would you like to see the</vt:lpstr>
      <vt:lpstr>Would you like to see the</vt:lpstr>
      <vt:lpstr>Would you like to see the</vt:lpstr>
      <vt:lpstr>Would you like to see the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I’d like to feed the</dc:title>
  <dc:creator>Семья Кокины</dc:creator>
  <cp:lastModifiedBy>Семья Кокины</cp:lastModifiedBy>
  <cp:revision>4</cp:revision>
  <dcterms:created xsi:type="dcterms:W3CDTF">2021-08-23T08:53:51Z</dcterms:created>
  <dcterms:modified xsi:type="dcterms:W3CDTF">2021-08-23T10:47:54Z</dcterms:modified>
</cp:coreProperties>
</file>