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061" r:id="rId2"/>
    <p:sldId id="1073" r:id="rId3"/>
    <p:sldId id="1062" r:id="rId4"/>
    <p:sldId id="1063" r:id="rId5"/>
    <p:sldId id="1064" r:id="rId6"/>
    <p:sldId id="1074" r:id="rId7"/>
    <p:sldId id="1065" r:id="rId8"/>
    <p:sldId id="1066" r:id="rId9"/>
    <p:sldId id="1071" r:id="rId10"/>
    <p:sldId id="1075" r:id="rId11"/>
    <p:sldId id="1067" r:id="rId12"/>
    <p:sldId id="1068" r:id="rId13"/>
    <p:sldId id="1076" r:id="rId14"/>
    <p:sldId id="1078" r:id="rId15"/>
    <p:sldId id="1070" r:id="rId16"/>
    <p:sldId id="1077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1.7" id="{5B65733F-AB1E-43F6-8784-1A7CF076A997}">
          <p14:sldIdLst>
            <p14:sldId id="1061"/>
            <p14:sldId id="1073"/>
            <p14:sldId id="1062"/>
            <p14:sldId id="1063"/>
            <p14:sldId id="1064"/>
            <p14:sldId id="1074"/>
            <p14:sldId id="1065"/>
            <p14:sldId id="1066"/>
            <p14:sldId id="1071"/>
            <p14:sldId id="1075"/>
            <p14:sldId id="1067"/>
            <p14:sldId id="1068"/>
            <p14:sldId id="1076"/>
            <p14:sldId id="1078"/>
            <p14:sldId id="1070"/>
            <p14:sldId id="107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215D"/>
    <a:srgbClr val="F1F5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7B439E-6097-4266-BA80-7AB73F2608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3106CA4-8A04-4E6B-BE3F-0361DF1E23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42ED6F-1D6E-4453-A851-F8DC38964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AC63F-28D8-4D39-B497-9C18D5A115BF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0B3711-8596-4D67-910E-91BBB2108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3E7C8A5-9AF7-4C03-B2C0-62FF1FAC3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4B91B-C1D7-4360-8D24-1D6C36B275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19578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airplane"/>
      </p:transition>
    </mc:Choice>
    <mc:Fallback xmlns="">
      <p:transition spd="slow" advClick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FEB6C4-0E6F-4673-92CA-C69D0AFC2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F62CA53-8979-4E35-8DF7-7BEE08835D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AC263BF-A1F2-4597-B2A2-A92E5D0E9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AC63F-28D8-4D39-B497-9C18D5A115BF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759AAD-5769-4FF4-96BD-2FC9A27D0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68879-7DF8-4D34-9DC5-7614EBA96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4B91B-C1D7-4360-8D24-1D6C36B275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10762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airplane"/>
      </p:transition>
    </mc:Choice>
    <mc:Fallback xmlns="">
      <p:transition spd="slow"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036DD86-F64D-4D04-8AD3-05147B3F64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3B8EBD9-F4FD-4539-A348-8D70570A6E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2E4247-BED4-4D3C-B450-698B83A5A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AC63F-28D8-4D39-B497-9C18D5A115BF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B1769A-647A-44A6-9320-C64115C4C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3CE7C2-BCDF-475F-A9BC-154442733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4B91B-C1D7-4360-8D24-1D6C36B275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33087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airplane"/>
      </p:transition>
    </mc:Choice>
    <mc:Fallback xmlns="">
      <p:transition spd="slow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D782DE-E843-4DCB-A600-7D1469BD8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59083E0-0A58-45B4-BF61-12D041BC6C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291746-1E90-4127-A0D2-F768FB9B7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AC63F-28D8-4D39-B497-9C18D5A115BF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C8B52B-2656-47D5-8E5E-BEC5BFAF3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B4088DE-86C6-4F1B-AA56-1B6EC8767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4B91B-C1D7-4360-8D24-1D6C36B275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15065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airplane"/>
      </p:transition>
    </mc:Choice>
    <mc:Fallback xmlns="">
      <p:transition spd="slow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3FDBFD-210A-48B3-8BF4-043D9C355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40A0627-7063-406D-9FBC-E7E84DF21A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C34FACD-F0E9-4A9D-BBA3-8180CA3BF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AC63F-28D8-4D39-B497-9C18D5A115BF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6820470-46F3-440C-85AE-516573EBF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FF986A4-2D91-4104-8393-030C85B80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4B91B-C1D7-4360-8D24-1D6C36B275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58773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airplane"/>
      </p:transition>
    </mc:Choice>
    <mc:Fallback xmlns="">
      <p:transition spd="slow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934061-CBC6-4AEF-A764-032B3F0AD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CBADF6A-FA5D-427A-A546-6DA659D224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1428852-E194-469E-90B8-2ABD57289E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BF31886-3BCE-4FB7-941E-5BA2660CA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AC63F-28D8-4D39-B497-9C18D5A115BF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2B27A20-F2DD-49AD-9FE9-41479576A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89ADB27-580B-4624-9A35-304231170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4B91B-C1D7-4360-8D24-1D6C36B275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0846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airplane"/>
      </p:transition>
    </mc:Choice>
    <mc:Fallback xmlns="">
      <p:transition spd="slow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BCB3F5-705A-42C9-AA2D-F66257764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83F8171-683F-43DE-A9F0-9C673D1E51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0F8DC3F-6BB3-4551-AEBF-6A8D62EBDA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076AEDC-AEE5-45E8-8A29-E16AE5EB0E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67222F5-8FD9-467C-B26D-883797DB30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5D282D3-F221-4FC4-AE2C-C686E6330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AC63F-28D8-4D39-B497-9C18D5A115BF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0A99A13-E8E4-44CF-9631-7B99D3241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B125C46-ED53-4223-B1C4-979556DB1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4B91B-C1D7-4360-8D24-1D6C36B275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37784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airplane"/>
      </p:transition>
    </mc:Choice>
    <mc:Fallback xmlns="">
      <p:transition spd="slow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490D5B-70CC-405C-8479-C6031EBF2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845FA47-5CE4-4E96-881B-D50C15AE3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AC63F-28D8-4D39-B497-9C18D5A115BF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78DEF3F-EC49-4CEF-ADA7-CAC363FB2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38151F9-74F7-4083-B717-5C4E64030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4B91B-C1D7-4360-8D24-1D6C36B275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77897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airplane"/>
      </p:transition>
    </mc:Choice>
    <mc:Fallback xmlns="">
      <p:transition spd="slow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D499636-B4B9-4075-8588-C5BACF20B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AC63F-28D8-4D39-B497-9C18D5A115BF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928FDBA-8144-4517-BD53-E77D0774A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E221FF1-1ABF-43BF-BC2A-4A1F3DC13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4B91B-C1D7-4360-8D24-1D6C36B275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11236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airplane"/>
      </p:transition>
    </mc:Choice>
    <mc:Fallback xmlns="">
      <p:transition spd="slow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9E9E07-C535-4D68-914D-2F8F93FE7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1FB11FF-52D7-4619-B82C-3A81BFF380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79C9DF8-18B9-471D-801A-0F7AA0C476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FBFA5DC-4F9D-4024-8159-A1E56066C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AC63F-28D8-4D39-B497-9C18D5A115BF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1ED56E9-9261-4386-B2CE-C12A231D0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AC9F585-E1A8-4230-9CB4-FD1C81BD4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4B91B-C1D7-4360-8D24-1D6C36B275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74250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airplane"/>
      </p:transition>
    </mc:Choice>
    <mc:Fallback xmlns="">
      <p:transition spd="slow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4732D8-A9BA-41F6-8B32-FC4D60BC3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58249CA-D2C1-4335-A335-3588E0309F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BB4214D-5F6E-464B-A19A-00317B6EC7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61C487C-6F75-4FD7-BDB8-367566B6E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AC63F-28D8-4D39-B497-9C18D5A115BF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E105856-1CCD-4E7A-8901-E84C07688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90841CE-DB0F-4A81-9F61-B5C3C299D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4B91B-C1D7-4360-8D24-1D6C36B275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2958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airplane"/>
      </p:transition>
    </mc:Choice>
    <mc:Fallback xmlns="">
      <p:transition spd="slow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DD07AA-6756-4E55-8A8D-1ACE83F88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A50E6DF-E1FC-4232-982A-88D76865A2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38CAE5B-996E-4332-B7CB-388A120286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3AC63F-28D8-4D39-B497-9C18D5A115BF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A122C23-4EF7-4AA3-85FE-06CCEF17CD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25F803E-451B-4537-A168-B91E2F84F5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44B91B-C1D7-4360-8D24-1D6C36B275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0150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airplane"/>
      </p:transition>
    </mc:Choice>
    <mc:Fallback xmlns="">
      <p:transition spd="slow" advClick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englishtutorforteens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9.jpe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hyperlink" Target="https://wordwall.net/resource/20483199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hyperlink" Target="https://wordwall.net/resource/20483378" TargetMode="Externa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4.png"/><Relationship Id="rId7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hyperlink" Target="https://wordwall.net/resource/20484116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0.png"/><Relationship Id="rId5" Type="http://schemas.openxmlformats.org/officeDocument/2006/relationships/image" Target="../media/image4.png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9.jpe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hyperlink" Target="https://wordwall.net/resource/2048432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6610B833-A94F-4B7F-A117-0FA35F0211C9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1573BF11-C54A-4EDC-82D3-958564787C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0"/>
              <a:ext cx="12192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Прямоугольник 6">
              <a:hlinkClick r:id="rId3"/>
              <a:extLst>
                <a:ext uri="{FF2B5EF4-FFF2-40B4-BE49-F238E27FC236}">
                  <a16:creationId xmlns:a16="http://schemas.microsoft.com/office/drawing/2014/main" id="{82B7AE1D-6D78-4FBB-9C51-948AFD83D707}"/>
                </a:ext>
              </a:extLst>
            </p:cNvPr>
            <p:cNvSpPr/>
            <p:nvPr/>
          </p:nvSpPr>
          <p:spPr>
            <a:xfrm>
              <a:off x="10536072" y="6398858"/>
              <a:ext cx="1548076" cy="4001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226314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45262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678942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905256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1131570" algn="l" defTabSz="452628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1357884" algn="l" defTabSz="452628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1584198" algn="l" defTabSz="452628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1810512" algn="l" defTabSz="452628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dirty="0" err="1">
                  <a:ln w="0"/>
                  <a:gradFill>
                    <a:gsLst>
                      <a:gs pos="21000">
                        <a:srgbClr val="53575C"/>
                      </a:gs>
                      <a:gs pos="88000">
                        <a:srgbClr val="C5C7CA"/>
                      </a:gs>
                    </a:gsLst>
                    <a:lin ang="5400000"/>
                  </a:gradFill>
                  <a:latin typeface="Edwardian Script ITC" panose="030303020407070D0804" pitchFamily="66" charset="0"/>
                </a:rPr>
                <a:t>IrinaPapakhina</a:t>
              </a:r>
              <a:endParaRPr lang="ru-RU" sz="2000" b="0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endParaRPr>
            </a:p>
          </p:txBody>
        </p:sp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24230F7-FAE1-4641-A9C1-76A8C9EE28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0041" y="1906210"/>
            <a:ext cx="1271917" cy="923993"/>
          </a:xfrm>
          <a:prstGeom prst="rect">
            <a:avLst/>
          </a:prstGeom>
          <a:ln w="28575">
            <a:solidFill>
              <a:srgbClr val="F0215D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31930DF6-961D-489B-BA02-55F4AA0A82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7213" y="3114895"/>
            <a:ext cx="3877572" cy="628210"/>
          </a:xfrm>
          <a:prstGeom prst="rect">
            <a:avLst/>
          </a:prstGeom>
          <a:ln w="28575">
            <a:solidFill>
              <a:srgbClr val="F0215D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056897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airplane"/>
      </p:transition>
    </mc:Choice>
    <mc:Fallback xmlns="">
      <p:transition spd="slow" advClick="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C70071E4-2A2B-418B-9E34-B9E9E4E4BA72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582A3E8C-2736-40C5-A025-013D067C66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0"/>
              <a:ext cx="12192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>
              <a:extLst>
                <a:ext uri="{FF2B5EF4-FFF2-40B4-BE49-F238E27FC236}">
                  <a16:creationId xmlns:a16="http://schemas.microsoft.com/office/drawing/2014/main" id="{6A91E942-7DB0-4DF5-9626-9F643707C45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33" t="2813" r="4213" b="21694"/>
            <a:stretch/>
          </p:blipFill>
          <p:spPr bwMode="auto">
            <a:xfrm>
              <a:off x="275204" y="0"/>
              <a:ext cx="11641592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Рисунок 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8DE2445A-357F-4E71-BF0A-1497D628A8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6068" y="2597036"/>
            <a:ext cx="4739257" cy="2149959"/>
          </a:xfrm>
          <a:prstGeom prst="rect">
            <a:avLst/>
          </a:prstGeom>
          <a:ln w="28575">
            <a:solidFill>
              <a:srgbClr val="F0215D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BFA3B310-7780-49C9-BD41-B26129BB1844}"/>
              </a:ext>
            </a:extLst>
          </p:cNvPr>
          <p:cNvSpPr/>
          <p:nvPr/>
        </p:nvSpPr>
        <p:spPr>
          <a:xfrm>
            <a:off x="3852216" y="1599627"/>
            <a:ext cx="2442976" cy="369332"/>
          </a:xfrm>
          <a:prstGeom prst="rect">
            <a:avLst/>
          </a:prstGeom>
          <a:solidFill>
            <a:schemeClr val="bg1"/>
          </a:solidFill>
          <a:ln>
            <a:solidFill>
              <a:srgbClr val="F0215D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i="1" dirty="0">
                <a:ln w="0"/>
              </a:rPr>
              <a:t>Circle the correct word.</a:t>
            </a: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E5C14F0D-A6FE-41E1-A9D9-2EC109D6FE40}"/>
              </a:ext>
            </a:extLst>
          </p:cNvPr>
          <p:cNvSpPr/>
          <p:nvPr/>
        </p:nvSpPr>
        <p:spPr>
          <a:xfrm>
            <a:off x="4429983" y="3115509"/>
            <a:ext cx="401324" cy="269135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81A57481-001F-4F10-8D97-E1373D57A9A1}"/>
              </a:ext>
            </a:extLst>
          </p:cNvPr>
          <p:cNvSpPr/>
          <p:nvPr/>
        </p:nvSpPr>
        <p:spPr>
          <a:xfrm>
            <a:off x="3258549" y="3445331"/>
            <a:ext cx="401324" cy="269135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A32890FB-1AA4-45D5-9656-09228836395C}"/>
              </a:ext>
            </a:extLst>
          </p:cNvPr>
          <p:cNvSpPr/>
          <p:nvPr/>
        </p:nvSpPr>
        <p:spPr>
          <a:xfrm>
            <a:off x="5563976" y="3800175"/>
            <a:ext cx="401324" cy="269135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294B32AD-A6AE-4DFA-8C71-4A1484179F82}"/>
              </a:ext>
            </a:extLst>
          </p:cNvPr>
          <p:cNvSpPr/>
          <p:nvPr/>
        </p:nvSpPr>
        <p:spPr>
          <a:xfrm>
            <a:off x="5073704" y="4141369"/>
            <a:ext cx="401324" cy="269135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27AE47BE-599B-4AC2-B0DC-99F0683396ED}"/>
              </a:ext>
            </a:extLst>
          </p:cNvPr>
          <p:cNvSpPr/>
          <p:nvPr/>
        </p:nvSpPr>
        <p:spPr>
          <a:xfrm>
            <a:off x="6056345" y="4496213"/>
            <a:ext cx="401324" cy="269135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6" name="Рисунок 1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C4728A7C-0F6C-40A1-9B10-8FB8E0803D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74701" y="2030468"/>
            <a:ext cx="1832719" cy="2708352"/>
          </a:xfrm>
          <a:prstGeom prst="rect">
            <a:avLst/>
          </a:prstGeom>
          <a:ln w="28575">
            <a:solidFill>
              <a:srgbClr val="F0215D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4CA5D600-2535-44B3-8F74-CB7AB4D49A41}"/>
              </a:ext>
            </a:extLst>
          </p:cNvPr>
          <p:cNvSpPr/>
          <p:nvPr/>
        </p:nvSpPr>
        <p:spPr>
          <a:xfrm>
            <a:off x="8578438" y="1851655"/>
            <a:ext cx="2225244" cy="2913693"/>
          </a:xfrm>
          <a:prstGeom prst="round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CHECK</a:t>
            </a:r>
            <a:endParaRPr lang="ru-RU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3816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airplan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7106591B-DED9-4F54-B007-E8CBFDD667E3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168B4F00-60CE-412B-A9C8-143DAE4085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0"/>
              <a:ext cx="12192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>
              <a:extLst>
                <a:ext uri="{FF2B5EF4-FFF2-40B4-BE49-F238E27FC236}">
                  <a16:creationId xmlns:a16="http://schemas.microsoft.com/office/drawing/2014/main" id="{7B2D51E7-20A0-4A4E-B2BF-8E69254C605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33" t="2813" r="4213" b="21694"/>
            <a:stretch/>
          </p:blipFill>
          <p:spPr bwMode="auto">
            <a:xfrm>
              <a:off x="275204" y="0"/>
              <a:ext cx="11641592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Рисунок 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94BEE44F-0B2B-4685-9B01-ED1D7A4672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2399" y="1408799"/>
            <a:ext cx="6112420" cy="3521881"/>
          </a:xfrm>
          <a:prstGeom prst="rect">
            <a:avLst/>
          </a:prstGeom>
          <a:ln w="28575">
            <a:solidFill>
              <a:srgbClr val="F0215D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8672A11E-3200-40CC-BC90-382028D6EE14}"/>
              </a:ext>
            </a:extLst>
          </p:cNvPr>
          <p:cNvSpPr/>
          <p:nvPr/>
        </p:nvSpPr>
        <p:spPr>
          <a:xfrm>
            <a:off x="7082530" y="2879679"/>
            <a:ext cx="546569" cy="409436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A4980F8A-0243-4649-8C4F-B70D6B34F6C8}"/>
              </a:ext>
            </a:extLst>
          </p:cNvPr>
          <p:cNvSpPr/>
          <p:nvPr/>
        </p:nvSpPr>
        <p:spPr>
          <a:xfrm>
            <a:off x="7835434" y="3236799"/>
            <a:ext cx="546569" cy="409436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F6FC5C0F-E940-449D-A0B5-0102C5F62AD7}"/>
              </a:ext>
            </a:extLst>
          </p:cNvPr>
          <p:cNvSpPr/>
          <p:nvPr/>
        </p:nvSpPr>
        <p:spPr>
          <a:xfrm>
            <a:off x="7193986" y="3577992"/>
            <a:ext cx="546569" cy="409436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36CFEAF6-BCD4-4CCA-9230-FEAD3C50299A}"/>
              </a:ext>
            </a:extLst>
          </p:cNvPr>
          <p:cNvSpPr/>
          <p:nvPr/>
        </p:nvSpPr>
        <p:spPr>
          <a:xfrm>
            <a:off x="5624492" y="3987423"/>
            <a:ext cx="546569" cy="409436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8B35EACF-9B0C-48CD-91B1-88699CFB972D}"/>
              </a:ext>
            </a:extLst>
          </p:cNvPr>
          <p:cNvSpPr/>
          <p:nvPr/>
        </p:nvSpPr>
        <p:spPr>
          <a:xfrm>
            <a:off x="6211344" y="4301323"/>
            <a:ext cx="546569" cy="409436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2" name="Рисунок 11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73A83C7E-BD60-414B-BD67-0709364312B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44" t="79579" r="52673" b="11434"/>
          <a:stretch/>
        </p:blipFill>
        <p:spPr>
          <a:xfrm rot="10800000">
            <a:off x="2781442" y="2169994"/>
            <a:ext cx="2059298" cy="2279628"/>
          </a:xfrm>
          <a:prstGeom prst="rect">
            <a:avLst/>
          </a:prstGeom>
          <a:ln w="19050">
            <a:solidFill>
              <a:srgbClr val="F0215D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356719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airplan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F9EA601C-B602-4941-90F6-C9524DA9FEE4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2B2C3749-BB06-4DD4-8F96-EF5F59E04A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0"/>
              <a:ext cx="12192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>
              <a:extLst>
                <a:ext uri="{FF2B5EF4-FFF2-40B4-BE49-F238E27FC236}">
                  <a16:creationId xmlns:a16="http://schemas.microsoft.com/office/drawing/2014/main" id="{4186B4AB-610D-4C1B-800A-5DBADCE5109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33" t="2813" r="4213" b="21694"/>
            <a:stretch/>
          </p:blipFill>
          <p:spPr bwMode="auto">
            <a:xfrm>
              <a:off x="275204" y="0"/>
              <a:ext cx="11641592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Рисунок 2" descr="Изображение выглядит как стол&#10;&#10;Автоматически созданное описание">
            <a:extLst>
              <a:ext uri="{FF2B5EF4-FFF2-40B4-BE49-F238E27FC236}">
                <a16:creationId xmlns:a16="http://schemas.microsoft.com/office/drawing/2014/main" id="{CCDBBDE2-3616-4A58-8CF0-24017E171D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2187" y="1847850"/>
            <a:ext cx="7667625" cy="3162300"/>
          </a:xfrm>
          <a:prstGeom prst="rect">
            <a:avLst/>
          </a:prstGeom>
          <a:ln w="28575">
            <a:solidFill>
              <a:srgbClr val="F0215D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0CBAF87E-B7FD-47CF-867C-09B966A45A48}"/>
              </a:ext>
            </a:extLst>
          </p:cNvPr>
          <p:cNvSpPr/>
          <p:nvPr/>
        </p:nvSpPr>
        <p:spPr>
          <a:xfrm>
            <a:off x="2608332" y="2922897"/>
            <a:ext cx="546569" cy="409436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A816AD05-4B4D-413C-8BCF-0F3FF199D807}"/>
              </a:ext>
            </a:extLst>
          </p:cNvPr>
          <p:cNvSpPr/>
          <p:nvPr/>
        </p:nvSpPr>
        <p:spPr>
          <a:xfrm>
            <a:off x="2608332" y="3414976"/>
            <a:ext cx="546569" cy="409436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BCF0385D-72D2-49B4-88BD-9913C0F28316}"/>
              </a:ext>
            </a:extLst>
          </p:cNvPr>
          <p:cNvSpPr/>
          <p:nvPr/>
        </p:nvSpPr>
        <p:spPr>
          <a:xfrm>
            <a:off x="2608332" y="3907055"/>
            <a:ext cx="546569" cy="409436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5AF927CC-7032-4E75-B3A4-0B712F304565}"/>
              </a:ext>
            </a:extLst>
          </p:cNvPr>
          <p:cNvSpPr/>
          <p:nvPr/>
        </p:nvSpPr>
        <p:spPr>
          <a:xfrm>
            <a:off x="2608332" y="4399133"/>
            <a:ext cx="546569" cy="409436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21205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airplan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BD038A5E-472D-4217-88DA-CBDFD45015FD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3788AB34-B132-4160-9E0F-80A9AF5BA1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0"/>
              <a:ext cx="12192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>
              <a:extLst>
                <a:ext uri="{FF2B5EF4-FFF2-40B4-BE49-F238E27FC236}">
                  <a16:creationId xmlns:a16="http://schemas.microsoft.com/office/drawing/2014/main" id="{086533F5-7BAF-4062-BD02-9254810D7F3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33" t="2813" r="4213" b="21694"/>
            <a:stretch/>
          </p:blipFill>
          <p:spPr bwMode="auto">
            <a:xfrm>
              <a:off x="275204" y="0"/>
              <a:ext cx="11641592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Рисунок 2" descr="Изображение выглядит как стол&#10;&#10;Автоматически созданное описание">
            <a:extLst>
              <a:ext uri="{FF2B5EF4-FFF2-40B4-BE49-F238E27FC236}">
                <a16:creationId xmlns:a16="http://schemas.microsoft.com/office/drawing/2014/main" id="{426043AC-E267-4820-A8C1-A51DAB6FB7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6162" y="1514475"/>
            <a:ext cx="5019675" cy="3829050"/>
          </a:xfrm>
          <a:prstGeom prst="rect">
            <a:avLst/>
          </a:prstGeom>
          <a:ln w="28575">
            <a:solidFill>
              <a:srgbClr val="F0215D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B86405A-8EB1-4D4F-882C-A16CD6CD51F6}"/>
              </a:ext>
            </a:extLst>
          </p:cNvPr>
          <p:cNvSpPr/>
          <p:nvPr/>
        </p:nvSpPr>
        <p:spPr>
          <a:xfrm>
            <a:off x="5819539" y="2539603"/>
            <a:ext cx="84830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i="1" dirty="0">
                <a:ln w="0"/>
                <a:solidFill>
                  <a:schemeClr val="accent5">
                    <a:lumMod val="5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aren’t</a:t>
            </a:r>
            <a:endParaRPr lang="ru-RU" sz="3200" b="0" i="1" cap="none" spc="0" dirty="0">
              <a:ln w="0"/>
              <a:solidFill>
                <a:schemeClr val="accent5">
                  <a:lumMod val="50000"/>
                </a:schemeClr>
              </a:solidFill>
              <a:cs typeface="AngsanaUPC" panose="02020603050405020304" pitchFamily="18" charset="-34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56515FC-630E-448F-9EB3-5751648C3BDF}"/>
              </a:ext>
            </a:extLst>
          </p:cNvPr>
          <p:cNvSpPr/>
          <p:nvPr/>
        </p:nvSpPr>
        <p:spPr>
          <a:xfrm>
            <a:off x="4457033" y="2869426"/>
            <a:ext cx="84830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i="1" dirty="0">
                <a:ln w="0"/>
                <a:solidFill>
                  <a:schemeClr val="accent5">
                    <a:lumMod val="5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aren’t</a:t>
            </a:r>
            <a:endParaRPr lang="ru-RU" sz="3200" b="0" i="1" cap="none" spc="0" dirty="0">
              <a:ln w="0"/>
              <a:solidFill>
                <a:schemeClr val="accent5">
                  <a:lumMod val="50000"/>
                </a:schemeClr>
              </a:solidFill>
              <a:cs typeface="AngsanaUPC" panose="02020603050405020304" pitchFamily="18" charset="-34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88411D61-8C0D-49A1-8EC1-7AF9CB021FA8}"/>
              </a:ext>
            </a:extLst>
          </p:cNvPr>
          <p:cNvSpPr/>
          <p:nvPr/>
        </p:nvSpPr>
        <p:spPr>
          <a:xfrm>
            <a:off x="4165646" y="3538167"/>
            <a:ext cx="88517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i="1" dirty="0">
                <a:ln w="0"/>
                <a:solidFill>
                  <a:schemeClr val="accent5">
                    <a:lumMod val="5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‘m not</a:t>
            </a:r>
            <a:endParaRPr lang="ru-RU" sz="3200" b="0" i="1" cap="none" spc="0" dirty="0">
              <a:ln w="0"/>
              <a:solidFill>
                <a:schemeClr val="accent5">
                  <a:lumMod val="50000"/>
                </a:schemeClr>
              </a:solidFill>
              <a:cs typeface="AngsanaUPC" panose="02020603050405020304" pitchFamily="18" charset="-34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6B0FD98-D556-482F-8F2D-03DBCD5A8164}"/>
              </a:ext>
            </a:extLst>
          </p:cNvPr>
          <p:cNvSpPr/>
          <p:nvPr/>
        </p:nvSpPr>
        <p:spPr>
          <a:xfrm>
            <a:off x="5180365" y="3893009"/>
            <a:ext cx="84830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i="1" dirty="0">
                <a:ln w="0"/>
                <a:solidFill>
                  <a:schemeClr val="accent5">
                    <a:lumMod val="5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aren’t</a:t>
            </a:r>
            <a:endParaRPr lang="ru-RU" sz="3200" b="0" i="1" cap="none" spc="0" dirty="0">
              <a:ln w="0"/>
              <a:solidFill>
                <a:schemeClr val="accent5">
                  <a:lumMod val="50000"/>
                </a:schemeClr>
              </a:solidFill>
              <a:cs typeface="AngsanaUPC" panose="02020603050405020304" pitchFamily="18" charset="-34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4CBD311-EC40-4167-B7BF-E76AEE30CB7A}"/>
              </a:ext>
            </a:extLst>
          </p:cNvPr>
          <p:cNvSpPr/>
          <p:nvPr/>
        </p:nvSpPr>
        <p:spPr>
          <a:xfrm>
            <a:off x="5120813" y="4534451"/>
            <a:ext cx="66717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i="1" dirty="0">
                <a:ln w="0"/>
                <a:solidFill>
                  <a:schemeClr val="accent5">
                    <a:lumMod val="5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isn’t</a:t>
            </a:r>
            <a:endParaRPr lang="ru-RU" sz="3200" b="0" i="1" cap="none" spc="0" dirty="0">
              <a:ln w="0"/>
              <a:solidFill>
                <a:schemeClr val="accent5">
                  <a:lumMod val="50000"/>
                </a:schemeClr>
              </a:solidFill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024800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airplan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C5A668DD-A0E0-4CF9-A3DA-F550EAF889A4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C0FCAB4B-0E7A-4B8E-8B4D-74C6D882A0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0"/>
              <a:ext cx="12192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>
              <a:extLst>
                <a:ext uri="{FF2B5EF4-FFF2-40B4-BE49-F238E27FC236}">
                  <a16:creationId xmlns:a16="http://schemas.microsoft.com/office/drawing/2014/main" id="{BCEAF168-37B2-4460-81BF-E0D665A2707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33" t="2813" r="4213" b="21694"/>
            <a:stretch/>
          </p:blipFill>
          <p:spPr bwMode="auto">
            <a:xfrm>
              <a:off x="275204" y="0"/>
              <a:ext cx="11641592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EBDB66D-F3E1-435B-8C71-1B51B1F2AD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4951" y="1343095"/>
            <a:ext cx="7181850" cy="3762375"/>
          </a:xfrm>
          <a:prstGeom prst="rect">
            <a:avLst/>
          </a:prstGeom>
          <a:ln w="28575">
            <a:solidFill>
              <a:srgbClr val="F0215D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D7E8546-6AB7-4389-A08A-B75DF9D9889E}"/>
              </a:ext>
            </a:extLst>
          </p:cNvPr>
          <p:cNvSpPr/>
          <p:nvPr/>
        </p:nvSpPr>
        <p:spPr>
          <a:xfrm>
            <a:off x="6650970" y="2754567"/>
            <a:ext cx="2717219" cy="369332"/>
          </a:xfrm>
          <a:prstGeom prst="rect">
            <a:avLst/>
          </a:prstGeom>
          <a:solidFill>
            <a:srgbClr val="F1F5D5"/>
          </a:solidFill>
          <a:ln>
            <a:solidFill>
              <a:srgbClr val="F0215D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i="1" dirty="0">
                <a:ln w="0"/>
              </a:rPr>
              <a:t>My best friend isn’t my cat.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9849112-B95A-49FB-8272-179D276B7303}"/>
              </a:ext>
            </a:extLst>
          </p:cNvPr>
          <p:cNvSpPr/>
          <p:nvPr/>
        </p:nvSpPr>
        <p:spPr>
          <a:xfrm>
            <a:off x="6599235" y="3234517"/>
            <a:ext cx="2879827" cy="369332"/>
          </a:xfrm>
          <a:prstGeom prst="rect">
            <a:avLst/>
          </a:prstGeom>
          <a:solidFill>
            <a:srgbClr val="F1F5D5"/>
          </a:solidFill>
          <a:ln>
            <a:solidFill>
              <a:srgbClr val="F0215D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i="1" dirty="0">
                <a:ln w="0"/>
              </a:rPr>
              <a:t>My brother’s name isn’t Ben.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E14B5AD-DF19-4514-BEB3-947EC3EB3200}"/>
              </a:ext>
            </a:extLst>
          </p:cNvPr>
          <p:cNvSpPr/>
          <p:nvPr/>
        </p:nvSpPr>
        <p:spPr>
          <a:xfrm>
            <a:off x="5199277" y="3684893"/>
            <a:ext cx="1994841" cy="369332"/>
          </a:xfrm>
          <a:prstGeom prst="rect">
            <a:avLst/>
          </a:prstGeom>
          <a:solidFill>
            <a:srgbClr val="F1F5D5"/>
          </a:solidFill>
          <a:ln>
            <a:solidFill>
              <a:srgbClr val="F0215D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i="1" dirty="0">
                <a:ln w="0"/>
              </a:rPr>
              <a:t>We aren’t at home.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33070373-CA23-46F9-9E91-AB992FC32B60}"/>
              </a:ext>
            </a:extLst>
          </p:cNvPr>
          <p:cNvSpPr/>
          <p:nvPr/>
        </p:nvSpPr>
        <p:spPr>
          <a:xfrm>
            <a:off x="5325957" y="4148915"/>
            <a:ext cx="1987147" cy="369332"/>
          </a:xfrm>
          <a:prstGeom prst="rect">
            <a:avLst/>
          </a:prstGeom>
          <a:solidFill>
            <a:srgbClr val="F1F5D5"/>
          </a:solidFill>
          <a:ln>
            <a:solidFill>
              <a:srgbClr val="F0215D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i="1" dirty="0">
                <a:ln w="0"/>
              </a:rPr>
              <a:t>It isn’t my birthday.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24B77880-78CC-4523-9DBF-730D9EF1AA6B}"/>
              </a:ext>
            </a:extLst>
          </p:cNvPr>
          <p:cNvSpPr/>
          <p:nvPr/>
        </p:nvSpPr>
        <p:spPr>
          <a:xfrm>
            <a:off x="7736253" y="4653881"/>
            <a:ext cx="3662927" cy="369332"/>
          </a:xfrm>
          <a:prstGeom prst="rect">
            <a:avLst/>
          </a:prstGeom>
          <a:solidFill>
            <a:srgbClr val="F1F5D5"/>
          </a:solidFill>
          <a:ln>
            <a:solidFill>
              <a:srgbClr val="F0215D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i="1" dirty="0">
                <a:ln w="0"/>
              </a:rPr>
              <a:t>My </a:t>
            </a:r>
            <a:r>
              <a:rPr lang="en-US" i="1" dirty="0" err="1">
                <a:ln w="0"/>
              </a:rPr>
              <a:t>neighbours</a:t>
            </a:r>
            <a:r>
              <a:rPr lang="en-US" i="1" dirty="0">
                <a:ln w="0"/>
              </a:rPr>
              <a:t> aren’t my classmates.</a:t>
            </a:r>
          </a:p>
        </p:txBody>
      </p:sp>
    </p:spTree>
    <p:extLst>
      <p:ext uri="{BB962C8B-B14F-4D97-AF65-F5344CB8AC3E}">
        <p14:creationId xmlns:p14="http://schemas.microsoft.com/office/powerpoint/2010/main" val="40088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airplan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A09EBC12-2813-4B39-93CE-4E82051B47F1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5ABB3ACB-5386-4786-94E9-5BE83D002F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0"/>
              <a:ext cx="12192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>
              <a:extLst>
                <a:ext uri="{FF2B5EF4-FFF2-40B4-BE49-F238E27FC236}">
                  <a16:creationId xmlns:a16="http://schemas.microsoft.com/office/drawing/2014/main" id="{811A7A64-313E-4FB8-AD6D-669ED19585E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33" t="2813" r="4213" b="21694"/>
            <a:stretch/>
          </p:blipFill>
          <p:spPr bwMode="auto">
            <a:xfrm>
              <a:off x="275204" y="0"/>
              <a:ext cx="11641592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Рисунок 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CAC1B1B7-D2F0-4DB3-88ED-0DD3F131F0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8935" y="1489577"/>
            <a:ext cx="6391417" cy="3487702"/>
          </a:xfrm>
          <a:prstGeom prst="rect">
            <a:avLst/>
          </a:prstGeom>
          <a:ln w="28575">
            <a:solidFill>
              <a:srgbClr val="F0215D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A80AC1C3-CEDF-48B6-A842-8E7C9B5E9A7F}"/>
              </a:ext>
            </a:extLst>
          </p:cNvPr>
          <p:cNvSpPr/>
          <p:nvPr/>
        </p:nvSpPr>
        <p:spPr>
          <a:xfrm>
            <a:off x="4751030" y="3742523"/>
            <a:ext cx="721722" cy="409436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9F4355DA-188B-48D8-B37C-7ACA52197833}"/>
              </a:ext>
            </a:extLst>
          </p:cNvPr>
          <p:cNvSpPr/>
          <p:nvPr/>
        </p:nvSpPr>
        <p:spPr>
          <a:xfrm>
            <a:off x="6055056" y="4117096"/>
            <a:ext cx="721722" cy="409436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9DDB1FC7-D9A6-444E-892C-EBEAB701F22A}"/>
              </a:ext>
            </a:extLst>
          </p:cNvPr>
          <p:cNvSpPr/>
          <p:nvPr/>
        </p:nvSpPr>
        <p:spPr>
          <a:xfrm>
            <a:off x="4869968" y="4501511"/>
            <a:ext cx="721722" cy="409436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27398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airplan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A673989B-CAF3-4F23-BCF7-0AAF54CAF8F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Picture 2">
              <a:extLst>
                <a:ext uri="{FF2B5EF4-FFF2-40B4-BE49-F238E27FC236}">
                  <a16:creationId xmlns:a16="http://schemas.microsoft.com/office/drawing/2014/main" id="{056D6C9F-0034-46BF-BC0E-4D5CD446BE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0"/>
              <a:ext cx="12192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51ED4A5-9449-4770-BE8D-C94BE6EB8BA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33" t="2813" r="4213" b="21694"/>
            <a:stretch/>
          </p:blipFill>
          <p:spPr bwMode="auto">
            <a:xfrm>
              <a:off x="275204" y="0"/>
              <a:ext cx="11641592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Рисунок 6" descr="Изображение выглядит как текст, газета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5C095119-F17A-4EE4-B265-52FB0FB8B5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371" y="619125"/>
            <a:ext cx="3867150" cy="561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5208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airplane"/>
      </p:transition>
    </mc:Choice>
    <mc:Fallback xmlns="">
      <p:transition spd="slow" advClick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624786FF-CAB5-499D-B2EB-25A8B4ACB0C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id="{1FE87AF8-3F2F-4975-9DA7-BB05CD154A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0"/>
              <a:ext cx="12192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>
              <a:extLst>
                <a:ext uri="{FF2B5EF4-FFF2-40B4-BE49-F238E27FC236}">
                  <a16:creationId xmlns:a16="http://schemas.microsoft.com/office/drawing/2014/main" id="{E1887CBD-4067-48D0-8FA1-9AB765869F7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33" t="2813" r="4213" b="21694"/>
            <a:stretch/>
          </p:blipFill>
          <p:spPr bwMode="auto">
            <a:xfrm>
              <a:off x="275204" y="0"/>
              <a:ext cx="11641592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Рисунок 4">
            <a:hlinkClick r:id="rId4"/>
            <a:extLst>
              <a:ext uri="{FF2B5EF4-FFF2-40B4-BE49-F238E27FC236}">
                <a16:creationId xmlns:a16="http://schemas.microsoft.com/office/drawing/2014/main" id="{24844B35-ACFC-4B51-9D6A-26414151991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15" t="5927" r="2385" b="7877"/>
          <a:stretch/>
        </p:blipFill>
        <p:spPr>
          <a:xfrm>
            <a:off x="2251693" y="1135541"/>
            <a:ext cx="7414420" cy="3742856"/>
          </a:xfrm>
          <a:prstGeom prst="rect">
            <a:avLst/>
          </a:prstGeom>
          <a:ln w="28575">
            <a:solidFill>
              <a:srgbClr val="F0215D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21716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airplane"/>
      </p:transition>
    </mc:Choice>
    <mc:Fallback xmlns="">
      <p:transition spd="slow" advClick="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9A0A844B-3AD4-470D-A6D1-B44E1C640423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F2667291-C09A-4EA8-837E-33947EDDF8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0"/>
              <a:ext cx="12192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4">
              <a:extLst>
                <a:ext uri="{FF2B5EF4-FFF2-40B4-BE49-F238E27FC236}">
                  <a16:creationId xmlns:a16="http://schemas.microsoft.com/office/drawing/2014/main" id="{A270C931-924A-4128-97DE-6009C22786B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33" t="2813" r="4213" b="21694"/>
            <a:stretch/>
          </p:blipFill>
          <p:spPr bwMode="auto">
            <a:xfrm>
              <a:off x="275204" y="0"/>
              <a:ext cx="11641592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Рисунок 2" descr="Изображение выглядит как стол&#10;&#10;Автоматически созданное описание">
            <a:extLst>
              <a:ext uri="{FF2B5EF4-FFF2-40B4-BE49-F238E27FC236}">
                <a16:creationId xmlns:a16="http://schemas.microsoft.com/office/drawing/2014/main" id="{AC60386F-915B-4E23-AC9C-417109AC41F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8170" b="65289"/>
          <a:stretch/>
        </p:blipFill>
        <p:spPr>
          <a:xfrm>
            <a:off x="5617471" y="792613"/>
            <a:ext cx="5145545" cy="630536"/>
          </a:xfrm>
          <a:prstGeom prst="rect">
            <a:avLst/>
          </a:prstGeom>
          <a:ln w="19050">
            <a:solidFill>
              <a:srgbClr val="F0215D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ACB6622-4559-4852-A010-2A7B6648543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" r="66388"/>
          <a:stretch/>
        </p:blipFill>
        <p:spPr>
          <a:xfrm>
            <a:off x="5617471" y="1994131"/>
            <a:ext cx="2571157" cy="1685925"/>
          </a:xfrm>
          <a:prstGeom prst="rect">
            <a:avLst/>
          </a:prstGeom>
          <a:ln w="28575">
            <a:solidFill>
              <a:srgbClr val="F0215D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Рисунок 8" descr="Изображение выглядит как текст, несколько&#10;&#10;Автоматически созданное описание">
            <a:extLst>
              <a:ext uri="{FF2B5EF4-FFF2-40B4-BE49-F238E27FC236}">
                <a16:creationId xmlns:a16="http://schemas.microsoft.com/office/drawing/2014/main" id="{E06ED55A-2B67-4170-8E39-8095FC706F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7318" y="505392"/>
            <a:ext cx="4554949" cy="5893466"/>
          </a:xfrm>
          <a:prstGeom prst="rect">
            <a:avLst/>
          </a:prstGeom>
          <a:ln w="28575">
            <a:solidFill>
              <a:srgbClr val="F0215D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030AA0B-ED5E-4D18-84A2-D95BF5CE9CC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749" r="34799"/>
          <a:stretch/>
        </p:blipFill>
        <p:spPr>
          <a:xfrm>
            <a:off x="7513273" y="3234337"/>
            <a:ext cx="2025749" cy="1685925"/>
          </a:xfrm>
          <a:prstGeom prst="rect">
            <a:avLst/>
          </a:prstGeom>
          <a:ln w="28575">
            <a:solidFill>
              <a:srgbClr val="F0215D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53ED099-2183-481A-B870-B5996D78B91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2524"/>
          <a:stretch/>
        </p:blipFill>
        <p:spPr>
          <a:xfrm>
            <a:off x="9137639" y="4376301"/>
            <a:ext cx="2104119" cy="1685925"/>
          </a:xfrm>
          <a:prstGeom prst="rect">
            <a:avLst/>
          </a:prstGeom>
          <a:ln w="28575">
            <a:solidFill>
              <a:srgbClr val="F0215D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52EE40CB-7161-4CD1-8446-E85B1AD547DC}"/>
              </a:ext>
            </a:extLst>
          </p:cNvPr>
          <p:cNvSpPr/>
          <p:nvPr/>
        </p:nvSpPr>
        <p:spPr>
          <a:xfrm>
            <a:off x="6513342" y="2629993"/>
            <a:ext cx="285087" cy="434420"/>
          </a:xfrm>
          <a:prstGeom prst="round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AC38CDFA-AC41-435E-972D-31CA7D109048}"/>
              </a:ext>
            </a:extLst>
          </p:cNvPr>
          <p:cNvSpPr/>
          <p:nvPr/>
        </p:nvSpPr>
        <p:spPr>
          <a:xfrm>
            <a:off x="7059639" y="2629993"/>
            <a:ext cx="285087" cy="434420"/>
          </a:xfrm>
          <a:prstGeom prst="round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D661CFF3-E696-402F-88CA-6E7001B4FBF4}"/>
              </a:ext>
            </a:extLst>
          </p:cNvPr>
          <p:cNvSpPr/>
          <p:nvPr/>
        </p:nvSpPr>
        <p:spPr>
          <a:xfrm>
            <a:off x="6539130" y="3108292"/>
            <a:ext cx="285087" cy="434420"/>
          </a:xfrm>
          <a:prstGeom prst="round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11CD91DC-1687-4ACA-BF00-029E037685EE}"/>
              </a:ext>
            </a:extLst>
          </p:cNvPr>
          <p:cNvSpPr/>
          <p:nvPr/>
        </p:nvSpPr>
        <p:spPr>
          <a:xfrm>
            <a:off x="6848621" y="3108292"/>
            <a:ext cx="285087" cy="434420"/>
          </a:xfrm>
          <a:prstGeom prst="round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8A92E1F2-7BA4-4708-BE79-8E7A6D855BFC}"/>
              </a:ext>
            </a:extLst>
          </p:cNvPr>
          <p:cNvSpPr/>
          <p:nvPr/>
        </p:nvSpPr>
        <p:spPr>
          <a:xfrm>
            <a:off x="8465967" y="3356236"/>
            <a:ext cx="285087" cy="434420"/>
          </a:xfrm>
          <a:prstGeom prst="round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0863C795-D2B0-4B2E-8232-212E04778052}"/>
              </a:ext>
            </a:extLst>
          </p:cNvPr>
          <p:cNvSpPr/>
          <p:nvPr/>
        </p:nvSpPr>
        <p:spPr>
          <a:xfrm>
            <a:off x="8151642" y="3356236"/>
            <a:ext cx="285087" cy="434420"/>
          </a:xfrm>
          <a:prstGeom prst="round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D26CD6EB-A1E1-4878-87C5-C905EED7BDEA}"/>
              </a:ext>
            </a:extLst>
          </p:cNvPr>
          <p:cNvSpPr/>
          <p:nvPr/>
        </p:nvSpPr>
        <p:spPr>
          <a:xfrm>
            <a:off x="10475742" y="5451736"/>
            <a:ext cx="285087" cy="434420"/>
          </a:xfrm>
          <a:prstGeom prst="round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8C5C3DAE-6A12-4745-A281-F698853A6EB6}"/>
              </a:ext>
            </a:extLst>
          </p:cNvPr>
          <p:cNvSpPr/>
          <p:nvPr/>
        </p:nvSpPr>
        <p:spPr>
          <a:xfrm>
            <a:off x="10028067" y="5451736"/>
            <a:ext cx="285087" cy="434420"/>
          </a:xfrm>
          <a:prstGeom prst="round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4DE1F975-F7DD-47DE-A4D0-D41CFB8D6B32}"/>
              </a:ext>
            </a:extLst>
          </p:cNvPr>
          <p:cNvSpPr/>
          <p:nvPr/>
        </p:nvSpPr>
        <p:spPr>
          <a:xfrm>
            <a:off x="9713742" y="5451736"/>
            <a:ext cx="285087" cy="434420"/>
          </a:xfrm>
          <a:prstGeom prst="round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265B529C-DA41-4939-BF2B-9951C9BD6593}"/>
              </a:ext>
            </a:extLst>
          </p:cNvPr>
          <p:cNvSpPr/>
          <p:nvPr/>
        </p:nvSpPr>
        <p:spPr>
          <a:xfrm>
            <a:off x="8189742" y="4423036"/>
            <a:ext cx="285087" cy="434420"/>
          </a:xfrm>
          <a:prstGeom prst="round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3372612E-788E-4B79-AFEA-F86175B06819}"/>
              </a:ext>
            </a:extLst>
          </p:cNvPr>
          <p:cNvSpPr/>
          <p:nvPr/>
        </p:nvSpPr>
        <p:spPr>
          <a:xfrm>
            <a:off x="8246892" y="3899161"/>
            <a:ext cx="285087" cy="434420"/>
          </a:xfrm>
          <a:prstGeom prst="round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97F73022-05FF-4175-91E9-B22DF5D609E7}"/>
              </a:ext>
            </a:extLst>
          </p:cNvPr>
          <p:cNvSpPr/>
          <p:nvPr/>
        </p:nvSpPr>
        <p:spPr>
          <a:xfrm>
            <a:off x="9988972" y="4485016"/>
            <a:ext cx="285087" cy="434420"/>
          </a:xfrm>
          <a:prstGeom prst="round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F8F14CA1-551F-4DE9-9F68-0328A0DD4A21}"/>
              </a:ext>
            </a:extLst>
          </p:cNvPr>
          <p:cNvSpPr/>
          <p:nvPr/>
        </p:nvSpPr>
        <p:spPr>
          <a:xfrm>
            <a:off x="10275573" y="4485014"/>
            <a:ext cx="285087" cy="434420"/>
          </a:xfrm>
          <a:prstGeom prst="round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30815040-1497-4773-9914-128F2C023791}"/>
              </a:ext>
            </a:extLst>
          </p:cNvPr>
          <p:cNvSpPr/>
          <p:nvPr/>
        </p:nvSpPr>
        <p:spPr>
          <a:xfrm>
            <a:off x="9702368" y="4989984"/>
            <a:ext cx="285087" cy="434420"/>
          </a:xfrm>
          <a:prstGeom prst="round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229F1015-8513-43D6-BF6E-385EC197BC6B}"/>
              </a:ext>
            </a:extLst>
          </p:cNvPr>
          <p:cNvSpPr/>
          <p:nvPr/>
        </p:nvSpPr>
        <p:spPr>
          <a:xfrm>
            <a:off x="10357462" y="4989985"/>
            <a:ext cx="285087" cy="434420"/>
          </a:xfrm>
          <a:prstGeom prst="round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2096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airplan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9EFE9199-2DF4-4C54-8624-C2CB088D9B0C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id="{69616818-431A-4757-BDE1-93064C1AD2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0"/>
              <a:ext cx="12192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4">
              <a:extLst>
                <a:ext uri="{FF2B5EF4-FFF2-40B4-BE49-F238E27FC236}">
                  <a16:creationId xmlns:a16="http://schemas.microsoft.com/office/drawing/2014/main" id="{B4E0FEF9-7C20-42BA-87D9-DCBF48FC92B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33" t="2813" r="4213" b="21694"/>
            <a:stretch/>
          </p:blipFill>
          <p:spPr bwMode="auto">
            <a:xfrm>
              <a:off x="275204" y="0"/>
              <a:ext cx="11641592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C6B5D59E-D01C-4408-8FD4-18660A9EED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701" y="3662999"/>
            <a:ext cx="10568597" cy="1659627"/>
          </a:xfrm>
          <a:prstGeom prst="rect">
            <a:avLst/>
          </a:prstGeom>
          <a:ln w="19050">
            <a:solidFill>
              <a:srgbClr val="F0215D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Рисунок 10" descr="Изображение выглядит как текст&#10;&#10;Автоматически созданное описание">
            <a:hlinkClick r:id="rId5"/>
            <a:extLst>
              <a:ext uri="{FF2B5EF4-FFF2-40B4-BE49-F238E27FC236}">
                <a16:creationId xmlns:a16="http://schemas.microsoft.com/office/drawing/2014/main" id="{85DE6661-640A-4D5F-BE75-A0B9E9092C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36286" y="968992"/>
            <a:ext cx="4519426" cy="1943242"/>
          </a:xfrm>
          <a:prstGeom prst="rect">
            <a:avLst/>
          </a:prstGeom>
          <a:ln w="19050">
            <a:solidFill>
              <a:srgbClr val="F0215D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46E50B4F-80B4-4322-A89C-B3A15B4695DF}"/>
              </a:ext>
            </a:extLst>
          </p:cNvPr>
          <p:cNvSpPr/>
          <p:nvPr/>
        </p:nvSpPr>
        <p:spPr>
          <a:xfrm>
            <a:off x="2771098" y="4362581"/>
            <a:ext cx="122661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latin typeface="AngsanaUPC" panose="02020603050405020304" pitchFamily="18" charset="-34"/>
                <a:cs typeface="AngsanaUPC" panose="02020603050405020304" pitchFamily="18" charset="-34"/>
              </a:rPr>
              <a:t>r a n c e </a:t>
            </a:r>
            <a:endParaRPr lang="ru-RU" sz="3600" b="0" cap="none" spc="0" dirty="0">
              <a:ln w="0"/>
              <a:cs typeface="AngsanaUPC" panose="02020603050405020304" pitchFamily="18" charset="-34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293CAC17-5222-4C22-8698-9CB43A308A5F}"/>
              </a:ext>
            </a:extLst>
          </p:cNvPr>
          <p:cNvSpPr/>
          <p:nvPr/>
        </p:nvSpPr>
        <p:spPr>
          <a:xfrm>
            <a:off x="5033581" y="4731074"/>
            <a:ext cx="142378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latin typeface="AngsanaUPC" panose="02020603050405020304" pitchFamily="18" charset="-34"/>
                <a:cs typeface="AngsanaUPC" panose="02020603050405020304" pitchFamily="18" charset="-34"/>
              </a:rPr>
              <a:t>h </a:t>
            </a:r>
            <a:r>
              <a:rPr lang="en-US" sz="3600" dirty="0" err="1">
                <a:ln w="0"/>
                <a:latin typeface="AngsanaUPC" panose="02020603050405020304" pitchFamily="18" charset="-34"/>
                <a:cs typeface="AngsanaUPC" panose="02020603050405020304" pitchFamily="18" charset="-34"/>
              </a:rPr>
              <a:t>i</a:t>
            </a:r>
            <a:r>
              <a:rPr lang="en-US" sz="3600" dirty="0">
                <a:ln w="0"/>
                <a:latin typeface="AngsanaUPC" panose="02020603050405020304" pitchFamily="18" charset="-34"/>
                <a:cs typeface="AngsanaUPC" panose="02020603050405020304" pitchFamily="18" charset="-34"/>
              </a:rPr>
              <a:t> n e s e </a:t>
            </a:r>
            <a:endParaRPr lang="ru-RU" sz="3600" b="0" cap="none" spc="0" dirty="0">
              <a:ln w="0"/>
              <a:cs typeface="AngsanaUPC" panose="02020603050405020304" pitchFamily="18" charset="-34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23791ACA-584D-4EF2-81C4-C743325D6D56}"/>
              </a:ext>
            </a:extLst>
          </p:cNvPr>
          <p:cNvSpPr/>
          <p:nvPr/>
        </p:nvSpPr>
        <p:spPr>
          <a:xfrm>
            <a:off x="8410304" y="4025767"/>
            <a:ext cx="124585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latin typeface="AngsanaUPC" panose="02020603050405020304" pitchFamily="18" charset="-34"/>
                <a:cs typeface="AngsanaUPC" panose="02020603050405020304" pitchFamily="18" charset="-34"/>
              </a:rPr>
              <a:t>o l a n d </a:t>
            </a:r>
            <a:endParaRPr lang="ru-RU" sz="3600" b="0" cap="none" spc="0" dirty="0">
              <a:ln w="0"/>
              <a:cs typeface="AngsanaUPC" panose="02020603050405020304" pitchFamily="18" charset="-34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FBCD5728-BFDD-4B0F-BB99-B55B18E39EF7}"/>
              </a:ext>
            </a:extLst>
          </p:cNvPr>
          <p:cNvSpPr/>
          <p:nvPr/>
        </p:nvSpPr>
        <p:spPr>
          <a:xfrm>
            <a:off x="9752741" y="4362581"/>
            <a:ext cx="170271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latin typeface="AngsanaUPC" panose="02020603050405020304" pitchFamily="18" charset="-34"/>
                <a:cs typeface="AngsanaUPC" panose="02020603050405020304" pitchFamily="18" charset="-34"/>
              </a:rPr>
              <a:t>m e r </a:t>
            </a:r>
            <a:r>
              <a:rPr lang="en-US" sz="3600" dirty="0" err="1">
                <a:ln w="0"/>
                <a:latin typeface="AngsanaUPC" panose="02020603050405020304" pitchFamily="18" charset="-34"/>
                <a:cs typeface="AngsanaUPC" panose="02020603050405020304" pitchFamily="18" charset="-34"/>
              </a:rPr>
              <a:t>i</a:t>
            </a:r>
            <a:r>
              <a:rPr lang="en-US" sz="3600" dirty="0">
                <a:ln w="0"/>
                <a:latin typeface="AngsanaUPC" panose="02020603050405020304" pitchFamily="18" charset="-34"/>
                <a:cs typeface="AngsanaUPC" panose="02020603050405020304" pitchFamily="18" charset="-34"/>
              </a:rPr>
              <a:t> c a n </a:t>
            </a:r>
            <a:endParaRPr lang="ru-RU" sz="3600" b="0" cap="none" spc="0" dirty="0">
              <a:ln w="0"/>
              <a:cs typeface="AngsanaUPC" panose="02020603050405020304" pitchFamily="18" charset="-34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B1A8CA18-71A5-4DE0-B1A8-78D06BEF48D3}"/>
              </a:ext>
            </a:extLst>
          </p:cNvPr>
          <p:cNvSpPr/>
          <p:nvPr/>
        </p:nvSpPr>
        <p:spPr>
          <a:xfrm>
            <a:off x="8232396" y="4717429"/>
            <a:ext cx="94929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latin typeface="AngsanaUPC" panose="02020603050405020304" pitchFamily="18" charset="-34"/>
                <a:cs typeface="AngsanaUPC" panose="02020603050405020304" pitchFamily="18" charset="-34"/>
              </a:rPr>
              <a:t>t a l y </a:t>
            </a:r>
            <a:endParaRPr lang="ru-RU" sz="3600" b="0" cap="none" spc="0" dirty="0">
              <a:ln w="0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814141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airplan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86455FB8-F400-418E-8DA3-BB6915DEB32E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0" name="Picture 2">
              <a:extLst>
                <a:ext uri="{FF2B5EF4-FFF2-40B4-BE49-F238E27FC236}">
                  <a16:creationId xmlns:a16="http://schemas.microsoft.com/office/drawing/2014/main" id="{0A0E8A39-C344-4722-A574-749FF4844B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0"/>
              <a:ext cx="12192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4">
              <a:extLst>
                <a:ext uri="{FF2B5EF4-FFF2-40B4-BE49-F238E27FC236}">
                  <a16:creationId xmlns:a16="http://schemas.microsoft.com/office/drawing/2014/main" id="{8443305B-BFAB-489B-AFB8-1B452859180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33" t="2813" r="4213" b="21694"/>
            <a:stretch/>
          </p:blipFill>
          <p:spPr bwMode="auto">
            <a:xfrm>
              <a:off x="275204" y="0"/>
              <a:ext cx="11641592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Рисунок 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8D66B0CE-6D91-48A1-AE67-23035A7A69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8086" y="625926"/>
            <a:ext cx="4400053" cy="409307"/>
          </a:xfrm>
          <a:prstGeom prst="rect">
            <a:avLst/>
          </a:prstGeom>
          <a:ln>
            <a:solidFill>
              <a:srgbClr val="F0215D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CFEE8E28-348C-4AF9-8F07-6115FFC5BF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903" y="1460570"/>
            <a:ext cx="3817372" cy="2290118"/>
          </a:xfrm>
          <a:prstGeom prst="rect">
            <a:avLst/>
          </a:prstGeom>
          <a:noFill/>
          <a:ln w="28575">
            <a:solidFill>
              <a:srgbClr val="F0215D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77404A76-02AE-4715-93CE-ADBA7E1631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584" y="1417230"/>
            <a:ext cx="3053491" cy="2290118"/>
          </a:xfrm>
          <a:prstGeom prst="rect">
            <a:avLst/>
          </a:prstGeom>
          <a:noFill/>
          <a:ln w="28575">
            <a:solidFill>
              <a:srgbClr val="F0215D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8D1B0793-3D1E-47D1-A477-76392D72A3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9983" y="3891508"/>
            <a:ext cx="3436258" cy="2290118"/>
          </a:xfrm>
          <a:prstGeom prst="rect">
            <a:avLst/>
          </a:prstGeom>
          <a:noFill/>
          <a:ln w="28575">
            <a:solidFill>
              <a:srgbClr val="F0215D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D737CB43-5ABA-4481-9BC5-C2FA3D68F59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54272" y="2543343"/>
            <a:ext cx="2005710" cy="1080000"/>
          </a:xfrm>
          <a:prstGeom prst="rect">
            <a:avLst/>
          </a:prstGeom>
          <a:ln>
            <a:solidFill>
              <a:srgbClr val="F0215D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Рисунок 1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4A1F2447-C42C-43A1-A43A-515F317F6AD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27997" y="2516039"/>
            <a:ext cx="1731090" cy="1080000"/>
          </a:xfrm>
          <a:prstGeom prst="rect">
            <a:avLst/>
          </a:prstGeom>
          <a:ln>
            <a:solidFill>
              <a:srgbClr val="F0215D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5" name="Рисунок 1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E9C8873A-0B8B-470C-8950-EA3C9341BFF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10007" y="4838397"/>
            <a:ext cx="2035980" cy="1080000"/>
          </a:xfrm>
          <a:prstGeom prst="rect">
            <a:avLst/>
          </a:prstGeom>
          <a:ln>
            <a:solidFill>
              <a:srgbClr val="F0215D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2" name="Овал 21">
            <a:extLst>
              <a:ext uri="{FF2B5EF4-FFF2-40B4-BE49-F238E27FC236}">
                <a16:creationId xmlns:a16="http://schemas.microsoft.com/office/drawing/2014/main" id="{517E9E74-DE9E-40C4-AA09-DC90FCAAFBF6}"/>
              </a:ext>
            </a:extLst>
          </p:cNvPr>
          <p:cNvSpPr/>
          <p:nvPr/>
        </p:nvSpPr>
        <p:spPr>
          <a:xfrm>
            <a:off x="4157028" y="2951738"/>
            <a:ext cx="274463" cy="262764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757A6432-8DCA-496F-83C1-DC2EE095F24A}"/>
              </a:ext>
            </a:extLst>
          </p:cNvPr>
          <p:cNvSpPr/>
          <p:nvPr/>
        </p:nvSpPr>
        <p:spPr>
          <a:xfrm>
            <a:off x="8265012" y="3306581"/>
            <a:ext cx="274463" cy="262764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D04ECB9A-7A47-4576-AF65-BA798E8E43D2}"/>
              </a:ext>
            </a:extLst>
          </p:cNvPr>
          <p:cNvSpPr/>
          <p:nvPr/>
        </p:nvSpPr>
        <p:spPr>
          <a:xfrm>
            <a:off x="7227780" y="4903376"/>
            <a:ext cx="274463" cy="262764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24313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airplan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A8B3057A-E39E-4E65-A446-3D45F1081491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B34666BC-F24F-4F41-B81D-EF3D424A52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0"/>
              <a:ext cx="12192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>
              <a:extLst>
                <a:ext uri="{FF2B5EF4-FFF2-40B4-BE49-F238E27FC236}">
                  <a16:creationId xmlns:a16="http://schemas.microsoft.com/office/drawing/2014/main" id="{65AB6C9F-6BA7-4C09-B1C0-B73495BED20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33" t="2813" r="4213" b="21694"/>
            <a:stretch/>
          </p:blipFill>
          <p:spPr bwMode="auto">
            <a:xfrm>
              <a:off x="275204" y="0"/>
              <a:ext cx="11641592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Рисунок 4">
            <a:hlinkClick r:id="rId4"/>
            <a:extLst>
              <a:ext uri="{FF2B5EF4-FFF2-40B4-BE49-F238E27FC236}">
                <a16:creationId xmlns:a16="http://schemas.microsoft.com/office/drawing/2014/main" id="{310A065A-9109-48ED-BD80-C0989EEDEF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7412" y="1852328"/>
            <a:ext cx="7877175" cy="2962275"/>
          </a:xfrm>
          <a:prstGeom prst="rect">
            <a:avLst/>
          </a:prstGeom>
          <a:ln w="28575">
            <a:solidFill>
              <a:srgbClr val="F0215D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721687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airplane"/>
      </p:transition>
    </mc:Choice>
    <mc:Fallback xmlns="">
      <p:transition spd="slow" advClick="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1D20CCD0-9552-443F-AF91-F3DDC586D367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6D65EFB8-4151-46AB-B670-0DDD36563D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0"/>
              <a:ext cx="12192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>
              <a:extLst>
                <a:ext uri="{FF2B5EF4-FFF2-40B4-BE49-F238E27FC236}">
                  <a16:creationId xmlns:a16="http://schemas.microsoft.com/office/drawing/2014/main" id="{7925A345-ACE5-4A46-9419-5B4EAEAA296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33" t="2813" r="4213" b="21694"/>
            <a:stretch/>
          </p:blipFill>
          <p:spPr bwMode="auto">
            <a:xfrm>
              <a:off x="275204" y="0"/>
              <a:ext cx="11641592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DB7D186-2C9B-4A10-8B13-CD6B75B8FA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96143" y="1712559"/>
            <a:ext cx="6406913" cy="3432882"/>
          </a:xfrm>
          <a:prstGeom prst="rect">
            <a:avLst/>
          </a:prstGeom>
          <a:ln w="28575">
            <a:solidFill>
              <a:srgbClr val="F0215D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1_31">
            <a:hlinkClick r:id="" action="ppaction://media"/>
            <a:extLst>
              <a:ext uri="{FF2B5EF4-FFF2-40B4-BE49-F238E27FC236}">
                <a16:creationId xmlns:a16="http://schemas.microsoft.com/office/drawing/2014/main" id="{57565E13-57BA-4BFE-BCDD-AC60942957F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495502" y="1610436"/>
            <a:ext cx="711723" cy="711723"/>
          </a:xfrm>
          <a:prstGeom prst="rect">
            <a:avLst/>
          </a:prstGeom>
          <a:solidFill>
            <a:srgbClr val="F0215D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5457023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airplan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89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CC520601-9345-4BE9-AEE1-6C5176A12A26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13CF3F27-221E-4746-892D-5F4C2567EB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0"/>
              <a:ext cx="12192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>
              <a:extLst>
                <a:ext uri="{FF2B5EF4-FFF2-40B4-BE49-F238E27FC236}">
                  <a16:creationId xmlns:a16="http://schemas.microsoft.com/office/drawing/2014/main" id="{DE2215D3-3B7D-4F33-A48A-F47340E71C2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33" t="2813" r="4213" b="21694"/>
            <a:stretch/>
          </p:blipFill>
          <p:spPr bwMode="auto">
            <a:xfrm>
              <a:off x="275204" y="0"/>
              <a:ext cx="11641592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Рисунок 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78721915-0885-445C-B441-3C8BD7FFEC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5459" y="2874609"/>
            <a:ext cx="5910262" cy="2027228"/>
          </a:xfrm>
          <a:prstGeom prst="rect">
            <a:avLst/>
          </a:prstGeom>
          <a:ln w="28575">
            <a:solidFill>
              <a:srgbClr val="F0215D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7021A118-97EC-43CC-A2DB-A91B3B497138}"/>
              </a:ext>
            </a:extLst>
          </p:cNvPr>
          <p:cNvSpPr/>
          <p:nvPr/>
        </p:nvSpPr>
        <p:spPr>
          <a:xfrm>
            <a:off x="6140834" y="3709411"/>
            <a:ext cx="2225244" cy="357625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4BE9A5A9-DD57-4B27-9728-EB0CF5E8D92A}"/>
              </a:ext>
            </a:extLst>
          </p:cNvPr>
          <p:cNvSpPr/>
          <p:nvPr/>
        </p:nvSpPr>
        <p:spPr>
          <a:xfrm>
            <a:off x="6702669" y="4107472"/>
            <a:ext cx="2088766" cy="357625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95AE445D-4BC4-4396-8264-D9F5CCD8D2D1}"/>
              </a:ext>
            </a:extLst>
          </p:cNvPr>
          <p:cNvSpPr/>
          <p:nvPr/>
        </p:nvSpPr>
        <p:spPr>
          <a:xfrm>
            <a:off x="6891465" y="4487335"/>
            <a:ext cx="2088766" cy="357625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1" name="Рисунок 10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CBF7E47D-E5AF-42C6-BE58-CB546B3702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6694" y="1486985"/>
            <a:ext cx="4859384" cy="783540"/>
          </a:xfrm>
          <a:prstGeom prst="rect">
            <a:avLst/>
          </a:prstGeom>
          <a:ln w="28575">
            <a:solidFill>
              <a:srgbClr val="F0215D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208086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airplan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4D3896D4-7C4D-4A4C-8C1C-505A4AC71C0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B0C527C9-8B18-4FA9-803F-B55DF8F074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0"/>
              <a:ext cx="12192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>
              <a:extLst>
                <a:ext uri="{FF2B5EF4-FFF2-40B4-BE49-F238E27FC236}">
                  <a16:creationId xmlns:a16="http://schemas.microsoft.com/office/drawing/2014/main" id="{D6C45B7D-997D-40BF-9337-44773A78503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33" t="2813" r="4213" b="21694"/>
            <a:stretch/>
          </p:blipFill>
          <p:spPr bwMode="auto">
            <a:xfrm>
              <a:off x="275204" y="0"/>
              <a:ext cx="11641592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Рисунок 4">
            <a:hlinkClick r:id="rId4"/>
            <a:extLst>
              <a:ext uri="{FF2B5EF4-FFF2-40B4-BE49-F238E27FC236}">
                <a16:creationId xmlns:a16="http://schemas.microsoft.com/office/drawing/2014/main" id="{5D1E5A2C-4C92-495F-A32F-0C086D0E7E9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7"/>
          <a:stretch/>
        </p:blipFill>
        <p:spPr>
          <a:xfrm>
            <a:off x="3232869" y="1819275"/>
            <a:ext cx="5726261" cy="2935605"/>
          </a:xfrm>
          <a:prstGeom prst="rect">
            <a:avLst/>
          </a:prstGeom>
          <a:ln w="28575">
            <a:solidFill>
              <a:srgbClr val="F0215D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809356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airplane"/>
      </p:transition>
    </mc:Choice>
    <mc:Fallback xmlns="">
      <p:transition spd="slow" advClick="0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70</Words>
  <Application>Microsoft Office PowerPoint</Application>
  <PresentationFormat>Широкоэкранный</PresentationFormat>
  <Paragraphs>18</Paragraphs>
  <Slides>16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AngsanaUPC</vt:lpstr>
      <vt:lpstr>Arial</vt:lpstr>
      <vt:lpstr>Calibri</vt:lpstr>
      <vt:lpstr>Calibri Light</vt:lpstr>
      <vt:lpstr>Edwardian Script ITC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Папахина</dc:creator>
  <cp:lastModifiedBy>Папахина</cp:lastModifiedBy>
  <cp:revision>3</cp:revision>
  <dcterms:created xsi:type="dcterms:W3CDTF">2021-08-21T06:38:15Z</dcterms:created>
  <dcterms:modified xsi:type="dcterms:W3CDTF">2021-10-14T18:04:27Z</dcterms:modified>
</cp:coreProperties>
</file>