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CC00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7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0EF6-E406-4A15-8600-594BD4563A73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8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9B44-3E10-4435-AA7C-228B39CB198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0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4FDD-121C-4C43-96E4-40A911EA212B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CF12-42AE-43E4-8D74-93039CC7712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3674-4173-41D6-9CC7-0569644EF09C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5EB4-7E22-45E7-9CA0-B67A4CD91EB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68B0-9E3F-405D-A499-31F7A4796C11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1FCA-B409-4C28-BDBC-7FD337B9890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43CF-751A-4AD1-A517-2C599101E1C2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F3F4-A8A1-4329-8B81-CE5AD0A17C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5BA2-F823-4036-98DE-1E7BB87D0123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09B5-5296-41E9-B712-4896C3E3303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C8E2-1382-4CE6-AA28-11DB283F331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0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Marcador de Posição d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4155-484F-45A4-9B32-B7B100AEA396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C258-0886-413F-847A-BE66700A9975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4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71F6-EE6C-466B-A422-71564F5D237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C27B-5F94-4E7C-A1DF-44FA6E433FF2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3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BF9D-A983-40F2-A82B-0B6DEA93443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6691-E68F-4A6F-87F3-E61E85322AFF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88AD-EE66-496E-9BC1-DF6C5AC54A1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753D-2F8D-4EBB-8F42-29614F5FDC62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F6B0-A3C8-40BF-ADDE-B1D22F6F504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ex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7B6120-2A4A-47C2-BDA5-1C89DB50EF6E}" type="datetimeFigureOut">
              <a:rPr lang="pt-PT"/>
              <a:pPr>
                <a:defRPr/>
              </a:pPr>
              <a:t>08-05-2016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B84ACE-6385-4618-8FD8-3F0296A5E80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9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9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arredondado 17"/>
          <p:cNvSpPr/>
          <p:nvPr/>
        </p:nvSpPr>
        <p:spPr>
          <a:xfrm>
            <a:off x="179512" y="188640"/>
            <a:ext cx="8712968" cy="6480720"/>
          </a:xfrm>
          <a:prstGeom prst="roundRect">
            <a:avLst/>
          </a:prstGeom>
          <a:solidFill>
            <a:srgbClr val="00B0F0"/>
          </a:solidFill>
          <a:ln/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800" dirty="0">
                <a:solidFill>
                  <a:srgbClr val="FFFF00"/>
                </a:solidFill>
                <a:latin typeface="Cooper Black" pitchFamily="18" charset="0"/>
              </a:rPr>
              <a:t>BE GOING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solidFill>
                  <a:schemeClr val="bg1"/>
                </a:solidFill>
                <a:latin typeface="Cooper Black" pitchFamily="18" charset="0"/>
              </a:rPr>
              <a:t>for future </a:t>
            </a:r>
            <a:r>
              <a:rPr lang="pt-PT" sz="5400" u="sng" dirty="0" err="1">
                <a:solidFill>
                  <a:schemeClr val="bg1"/>
                </a:solidFill>
                <a:latin typeface="Cooper Black" pitchFamily="18" charset="0"/>
              </a:rPr>
              <a:t>intentions</a:t>
            </a:r>
            <a:endParaRPr lang="pt-PT" sz="5400" u="sng" dirty="0">
              <a:solidFill>
                <a:schemeClr val="bg1"/>
              </a:solidFill>
              <a:latin typeface="Cooper Black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0" dirty="0">
              <a:solidFill>
                <a:schemeClr val="bg1"/>
              </a:solidFill>
              <a:latin typeface="Maiandra G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 err="1">
                <a:solidFill>
                  <a:schemeClr val="bg1"/>
                </a:solidFill>
                <a:latin typeface="Cooper Black" pitchFamily="18" charset="0"/>
              </a:rPr>
              <a:t>and</a:t>
            </a:r>
            <a:r>
              <a:rPr lang="pt-PT" sz="54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5400" u="sng" dirty="0" err="1">
                <a:solidFill>
                  <a:schemeClr val="bg1"/>
                </a:solidFill>
                <a:latin typeface="Cooper Black" pitchFamily="18" charset="0"/>
              </a:rPr>
              <a:t>predictions</a:t>
            </a:r>
            <a:endParaRPr lang="pt-PT" sz="5400" u="sng" dirty="0">
              <a:solidFill>
                <a:schemeClr val="bg1"/>
              </a:solidFill>
              <a:latin typeface="Cooper Black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60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54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800" b="1" dirty="0">
              <a:latin typeface="Snap ITC" pitchFamily="82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4284663" y="3068687"/>
            <a:ext cx="3814762" cy="1368425"/>
          </a:xfrm>
          <a:prstGeom prst="roundRect">
            <a:avLst/>
          </a:prstGeom>
          <a:solidFill>
            <a:srgbClr val="FF00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rgbClr val="FFFF00"/>
                </a:solidFill>
                <a:latin typeface="Arial Rounded MT Bold" pitchFamily="34" charset="0"/>
              </a:rPr>
              <a:t>WHAT ARE THEY GOING TO DO?</a:t>
            </a:r>
          </a:p>
        </p:txBody>
      </p:sp>
      <p:pic>
        <p:nvPicPr>
          <p:cNvPr id="5129" name="Imagem 6" descr="men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2780928"/>
            <a:ext cx="3096344" cy="255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arredondado 6"/>
          <p:cNvSpPr/>
          <p:nvPr/>
        </p:nvSpPr>
        <p:spPr>
          <a:xfrm>
            <a:off x="827584" y="5589240"/>
            <a:ext cx="6913563" cy="720725"/>
          </a:xfrm>
          <a:prstGeom prst="roundRect">
            <a:avLst/>
          </a:prstGeom>
          <a:solidFill>
            <a:srgbClr val="FF00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rgbClr val="FFFF00"/>
                </a:solidFill>
                <a:latin typeface="Arial Rounded MT Bold" pitchFamily="34" charset="0"/>
              </a:rPr>
              <a:t>WHAT IS GOING TO HAPPEN?</a:t>
            </a:r>
          </a:p>
        </p:txBody>
      </p:sp>
      <p:pic>
        <p:nvPicPr>
          <p:cNvPr id="8" name="Imagem 7" descr="end-clip-art-70599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5805264"/>
            <a:ext cx="836712" cy="836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5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4172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It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_____  .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1979712" y="5590629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r>
              <a:rPr lang="pt-PT" sz="4400" dirty="0" smtClean="0">
                <a:latin typeface="Cooper Black" pitchFamily="18" charset="0"/>
              </a:rPr>
              <a:t> 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5796136" y="5589240"/>
            <a:ext cx="16561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rain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4" name="Imagem 13" descr="000803_1063_2254_v__v.th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35748" y="1340768"/>
            <a:ext cx="3072504" cy="331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She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a short </a:t>
            </a:r>
            <a:r>
              <a:rPr lang="pt-PT" sz="4400" dirty="0" err="1" smtClean="0">
                <a:latin typeface="Cooper Black" pitchFamily="18" charset="0"/>
              </a:rPr>
              <a:t>story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627387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444208" y="5302597"/>
            <a:ext cx="201622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write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she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3" name="Imagem 12" descr="transferi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1340768"/>
            <a:ext cx="3312368" cy="341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We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to </a:t>
            </a:r>
            <a:r>
              <a:rPr lang="pt-PT" sz="4400" dirty="0" err="1" smtClean="0">
                <a:latin typeface="Cooper Black" pitchFamily="18" charset="0"/>
              </a:rPr>
              <a:t>Spain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tomorrow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555776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are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372200" y="5302597"/>
            <a:ext cx="201622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drive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are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4" name="Imagem 13" descr="000803_1063_2254_v__v.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412776"/>
            <a:ext cx="3888432" cy="316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I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a </a:t>
            </a:r>
            <a:r>
              <a:rPr lang="pt-PT" sz="4400" dirty="0" err="1" smtClean="0">
                <a:latin typeface="Cooper Black" pitchFamily="18" charset="0"/>
              </a:rPr>
              <a:t>shower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1835696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am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5652120" y="5302597"/>
            <a:ext cx="3024336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dirty="0" smtClean="0">
                <a:latin typeface="Cooper Black" pitchFamily="18" charset="0"/>
              </a:rPr>
              <a:t>take/</a:t>
            </a:r>
            <a:r>
              <a:rPr lang="pt-PT" sz="4000" dirty="0" err="1" smtClean="0">
                <a:latin typeface="Cooper Black" pitchFamily="18" charset="0"/>
              </a:rPr>
              <a:t>have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are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3" name="Imagem 12" descr="000803_1063_2254_v__v.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2682" y="1412776"/>
            <a:ext cx="287148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himself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48376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300192" y="5302597"/>
            <a:ext cx="16561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burn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4" name="Imagem 13" descr="6b8e46fa885b4a4b1f767d0f6fd5bca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1422560"/>
            <a:ext cx="4176464" cy="330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the</a:t>
            </a:r>
            <a:r>
              <a:rPr lang="pt-PT" sz="4400" dirty="0" smtClean="0">
                <a:latin typeface="Cooper Black" pitchFamily="18" charset="0"/>
              </a:rPr>
              <a:t> bus.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48376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300192" y="5302597"/>
            <a:ext cx="16561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miss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3" name="Imagem 12" descr="canstock32732420.jpg"/>
          <p:cNvPicPr>
            <a:picLocks noChangeAspect="1"/>
          </p:cNvPicPr>
          <p:nvPr/>
        </p:nvPicPr>
        <p:blipFill>
          <a:blip r:embed="rId7" cstate="print"/>
          <a:srcRect b="9195"/>
          <a:stretch>
            <a:fillRect/>
          </a:stretch>
        </p:blipFill>
        <p:spPr>
          <a:xfrm>
            <a:off x="2339752" y="1412776"/>
            <a:ext cx="4608512" cy="3196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I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a plane.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267744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am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084168" y="5302597"/>
            <a:ext cx="201622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catch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are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3" name="Imagem 12" descr="transfer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1412776"/>
            <a:ext cx="2880320" cy="326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Humpty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Dumpty</a:t>
            </a:r>
            <a:r>
              <a:rPr lang="pt-PT" sz="4400" dirty="0" smtClean="0">
                <a:latin typeface="Cooper Black" pitchFamily="18" charset="0"/>
              </a:rPr>
              <a:t> ____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_____  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5579715" y="5301208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923928" y="5949280"/>
            <a:ext cx="16561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fall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4" name="Imagem 13" descr="000803_1063_2254_v__v.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340768"/>
            <a:ext cx="3816424" cy="336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every</a:t>
            </a:r>
            <a:r>
              <a:rPr lang="pt-PT" sz="4400" dirty="0" smtClean="0">
                <a:latin typeface="Cooper Black" pitchFamily="18" charset="0"/>
              </a:rPr>
              <a:t> single </a:t>
            </a:r>
            <a:r>
              <a:rPr lang="pt-PT" sz="4400" dirty="0" err="1" smtClean="0">
                <a:latin typeface="Cooper Black" pitchFamily="18" charset="0"/>
              </a:rPr>
              <a:t>bone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48376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300192" y="5302597"/>
            <a:ext cx="201622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break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3" name="Imagem 12" descr="000803_1063_2254_v__v.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340768"/>
            <a:ext cx="3168352" cy="33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She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abroad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627387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444208" y="5302597"/>
            <a:ext cx="201622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travel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she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3" name="Imagem 12" descr="transfer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1414713"/>
            <a:ext cx="2952328" cy="334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They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camping.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84380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are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588224" y="5302597"/>
            <a:ext cx="1223392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atin typeface="Cooper Black" pitchFamily="18" charset="0"/>
              </a:rPr>
              <a:t>go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49601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are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they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I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this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cake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all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by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myself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267744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am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084168" y="5302597"/>
            <a:ext cx="201622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eat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are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4" name="Imagem 13" descr="000803_1063_2254_v__v.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412776"/>
            <a:ext cx="4608512" cy="330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this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race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48376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300192" y="5302597"/>
            <a:ext cx="201622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lose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3" name="Imagem 12" descr="000803_1063_2254_v__v.th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27784" y="1412775"/>
            <a:ext cx="3974664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McLLaEn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140968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an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accident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48376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300192" y="5302597"/>
            <a:ext cx="16561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have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3" name="Imagem 12" descr="download.jpg"/>
          <p:cNvPicPr>
            <a:picLocks noChangeAspect="1"/>
          </p:cNvPicPr>
          <p:nvPr/>
        </p:nvPicPr>
        <p:blipFill>
          <a:blip r:embed="rId7" cstate="print"/>
          <a:srcRect r="28667"/>
          <a:stretch>
            <a:fillRect/>
          </a:stretch>
        </p:blipFill>
        <p:spPr bwMode="auto">
          <a:xfrm>
            <a:off x="3491880" y="1412776"/>
            <a:ext cx="2321616" cy="325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I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a </a:t>
            </a:r>
            <a:r>
              <a:rPr lang="pt-PT" sz="4400" dirty="0" err="1" smtClean="0">
                <a:latin typeface="Cooper Black" pitchFamily="18" charset="0"/>
              </a:rPr>
              <a:t>picture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of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you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267744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am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012160" y="5302597"/>
            <a:ext cx="16561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take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are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4" name="Imagem 13" descr="000803_1063_2254_v__v.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405371"/>
            <a:ext cx="3816424" cy="32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TV.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555379" y="5302597"/>
            <a:ext cx="1152525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228184" y="5302597"/>
            <a:ext cx="2160240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watch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he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3" name="Imagem 12" descr="download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79915" y="1340768"/>
            <a:ext cx="3184170" cy="334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Tom ____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his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car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1835696" y="5302597"/>
            <a:ext cx="1152525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5508104" y="5302597"/>
            <a:ext cx="3240360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dirty="0" err="1" smtClean="0">
                <a:latin typeface="Cooper Black" pitchFamily="18" charset="0"/>
              </a:rPr>
              <a:t>clean</a:t>
            </a:r>
            <a:r>
              <a:rPr lang="pt-PT" sz="4000" dirty="0" smtClean="0">
                <a:latin typeface="Cooper Black" pitchFamily="18" charset="0"/>
              </a:rPr>
              <a:t>/</a:t>
            </a:r>
            <a:r>
              <a:rPr lang="pt-PT" sz="4000" dirty="0" err="1" smtClean="0">
                <a:latin typeface="Cooper Black" pitchFamily="18" charset="0"/>
              </a:rPr>
              <a:t>wash</a:t>
            </a:r>
            <a:endParaRPr lang="pt-PT" sz="20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Tom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4" name="Imagem 13" descr="000803_1063_2254_v__v.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412776"/>
            <a:ext cx="49107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late for </a:t>
            </a:r>
            <a:r>
              <a:rPr lang="pt-PT" sz="4400" dirty="0" err="1" smtClean="0">
                <a:latin typeface="Cooper Black" pitchFamily="18" charset="0"/>
              </a:rPr>
              <a:t>work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48376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6300192" y="5302597"/>
            <a:ext cx="16561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be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happen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12" name="Imagem 11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3" name="Imagem 12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39752" y="1412776"/>
            <a:ext cx="4536504" cy="32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He</a:t>
            </a:r>
            <a:r>
              <a:rPr lang="pt-PT" sz="4400" dirty="0" smtClean="0">
                <a:latin typeface="Cooper Black" pitchFamily="18" charset="0"/>
              </a:rPr>
              <a:t> ____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in </a:t>
            </a:r>
            <a:r>
              <a:rPr lang="pt-PT" sz="4400" dirty="0" err="1" smtClean="0">
                <a:latin typeface="Cooper Black" pitchFamily="18" charset="0"/>
              </a:rPr>
              <a:t>his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English</a:t>
            </a:r>
            <a:r>
              <a:rPr lang="pt-PT" sz="4400" dirty="0" smtClean="0">
                <a:latin typeface="Cooper Black" pitchFamily="18" charset="0"/>
              </a:rPr>
              <a:t> </a:t>
            </a:r>
            <a:r>
              <a:rPr lang="pt-PT" sz="4400" dirty="0" err="1" smtClean="0">
                <a:latin typeface="Cooper Black" pitchFamily="18" charset="0"/>
              </a:rPr>
              <a:t>test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1403648" y="5302597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is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5148064" y="5302597"/>
            <a:ext cx="3456384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cheat</a:t>
            </a:r>
            <a:r>
              <a:rPr lang="pt-PT" sz="4400" dirty="0" smtClean="0">
                <a:latin typeface="Cooper Black" pitchFamily="18" charset="0"/>
              </a:rPr>
              <a:t>/</a:t>
            </a:r>
            <a:r>
              <a:rPr lang="pt-PT" sz="4400" dirty="0" err="1" smtClean="0">
                <a:latin typeface="Cooper Black" pitchFamily="18" charset="0"/>
              </a:rPr>
              <a:t>copy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Calvin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3" name="Imagem 12" descr="000803_1063_2254_v__v.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3" y="1700808"/>
            <a:ext cx="53652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"/>
          <p:cNvSpPr/>
          <p:nvPr/>
        </p:nvSpPr>
        <p:spPr>
          <a:xfrm>
            <a:off x="1691680" y="1268760"/>
            <a:ext cx="5760640" cy="352839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dirty="0">
              <a:latin typeface="Papyrus" pitchFamily="66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323850" y="5012580"/>
            <a:ext cx="8496300" cy="172878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I  ___   </a:t>
            </a:r>
            <a:r>
              <a:rPr lang="pt-PT" sz="4400" dirty="0" err="1" smtClean="0">
                <a:latin typeface="Cooper Black" pitchFamily="18" charset="0"/>
              </a:rPr>
              <a:t>going</a:t>
            </a:r>
            <a:r>
              <a:rPr lang="pt-PT" sz="4400" dirty="0" smtClean="0">
                <a:latin typeface="Cooper Black" pitchFamily="18" charset="0"/>
              </a:rPr>
              <a:t> to 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oper Black" pitchFamily="18" charset="0"/>
              </a:rPr>
              <a:t>a </a:t>
            </a:r>
            <a:r>
              <a:rPr lang="pt-PT" sz="4400" dirty="0" err="1" smtClean="0">
                <a:latin typeface="Cooper Black" pitchFamily="18" charset="0"/>
              </a:rPr>
              <a:t>cake</a:t>
            </a:r>
            <a:r>
              <a:rPr lang="pt-PT" sz="4400" dirty="0" smtClean="0">
                <a:latin typeface="Cooper Black" pitchFamily="18" charset="0"/>
              </a:rPr>
              <a:t>.</a:t>
            </a:r>
            <a:endParaRPr lang="pt-PT" sz="4400" dirty="0"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1619275" y="5229200"/>
            <a:ext cx="1224533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 smtClean="0">
                <a:latin typeface="Cooper Black" pitchFamily="18" charset="0"/>
              </a:rPr>
              <a:t>am</a:t>
            </a:r>
            <a:endParaRPr lang="pt-PT" sz="36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5292080" y="5229200"/>
            <a:ext cx="3168352" cy="574675"/>
          </a:xfrm>
          <a:prstGeom prst="roundRect">
            <a:avLst/>
          </a:prstGeom>
          <a:solidFill>
            <a:srgbClr val="FF00F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dirty="0" err="1" smtClean="0">
                <a:latin typeface="Cooper Black" pitchFamily="18" charset="0"/>
              </a:rPr>
              <a:t>make</a:t>
            </a:r>
            <a:r>
              <a:rPr lang="pt-PT" sz="4000" dirty="0" smtClean="0">
                <a:latin typeface="Cooper Black" pitchFamily="18" charset="0"/>
              </a:rPr>
              <a:t>/</a:t>
            </a:r>
            <a:r>
              <a:rPr lang="pt-PT" sz="4000" dirty="0" err="1" smtClean="0">
                <a:latin typeface="Cooper Black" pitchFamily="18" charset="0"/>
              </a:rPr>
              <a:t>bake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827584" y="260648"/>
            <a:ext cx="7704856" cy="792088"/>
          </a:xfrm>
          <a:prstGeom prst="roundRect">
            <a:avLst/>
          </a:prstGeom>
          <a:solidFill>
            <a:srgbClr val="FF00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are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Cooper Black" pitchFamily="18" charset="0"/>
              </a:rPr>
              <a:t>going</a:t>
            </a:r>
            <a:r>
              <a:rPr lang="pt-PT" sz="4000" dirty="0" smtClean="0">
                <a:solidFill>
                  <a:schemeClr val="tx1"/>
                </a:solidFill>
                <a:latin typeface="Cooper Black" pitchFamily="18" charset="0"/>
              </a:rPr>
              <a:t> to do?</a:t>
            </a:r>
            <a:endParaRPr lang="pt-PT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8" name="Imagem 7" descr="answer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92896"/>
            <a:ext cx="1152128" cy="1152128"/>
          </a:xfrm>
          <a:prstGeom prst="rect">
            <a:avLst/>
          </a:prstGeom>
        </p:spPr>
      </p:pic>
      <p:pic>
        <p:nvPicPr>
          <p:cNvPr id="12" name="Imagem 11" descr="McLLaEnc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784" y="5976664"/>
            <a:ext cx="836712" cy="836712"/>
          </a:xfrm>
          <a:prstGeom prst="rect">
            <a:avLst/>
          </a:prstGeom>
        </p:spPr>
      </p:pic>
      <p:pic>
        <p:nvPicPr>
          <p:cNvPr id="14" name="Imagem 13" descr="000803_1063_2254_v__v.thm.jpg"/>
          <p:cNvPicPr>
            <a:picLocks noChangeAspect="1"/>
          </p:cNvPicPr>
          <p:nvPr/>
        </p:nvPicPr>
        <p:blipFill>
          <a:blip r:embed="rId6" cstate="print"/>
          <a:srcRect t="3599" b="8166"/>
          <a:stretch>
            <a:fillRect/>
          </a:stretch>
        </p:blipFill>
        <p:spPr bwMode="auto">
          <a:xfrm>
            <a:off x="2699792" y="1412776"/>
            <a:ext cx="3672408" cy="327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0"/>
          <p:cNvGrpSpPr/>
          <p:nvPr/>
        </p:nvGrpSpPr>
        <p:grpSpPr>
          <a:xfrm>
            <a:off x="804689" y="1685980"/>
            <a:ext cx="1654367" cy="1658818"/>
            <a:chOff x="804689" y="1685980"/>
            <a:chExt cx="1654367" cy="1658818"/>
          </a:xfrm>
        </p:grpSpPr>
        <p:pic>
          <p:nvPicPr>
            <p:cNvPr id="9" name="Imagem 8" descr="KinBRMkiq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111222">
              <a:off x="975205" y="1576756"/>
              <a:ext cx="1374627" cy="1593075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804689" y="2636912"/>
              <a:ext cx="8311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2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c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lick</a:t>
              </a:r>
              <a:endParaRPr lang="pt-PT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  <a:p>
              <a:pPr algn="ctr"/>
              <a:r>
                <a:rPr lang="pt-PT" sz="2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 </a:t>
              </a:r>
              <a:r>
                <a:rPr lang="pt-PT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ooper Black" pitchFamily="18" charset="0"/>
                </a:rPr>
                <a:t>here</a:t>
              </a:r>
              <a:endParaRPr lang="pt-PT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730</TotalTime>
  <Words>417</Words>
  <Application>Microsoft Office PowerPoint</Application>
  <PresentationFormat>Apresentação no Ecrã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Papel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Carlos</dc:creator>
  <cp:lastModifiedBy>W7</cp:lastModifiedBy>
  <cp:revision>97</cp:revision>
  <dcterms:created xsi:type="dcterms:W3CDTF">2011-09-07T14:34:31Z</dcterms:created>
  <dcterms:modified xsi:type="dcterms:W3CDTF">2016-05-08T14:57:02Z</dcterms:modified>
</cp:coreProperties>
</file>