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ppt/media/audio8.wav" ContentType="audio/wav"/>
  <Override PartName="/ppt/media/audio9.wav" ContentType="audio/wav"/>
  <Override PartName="/ppt/media/audio10.wav" ContentType="audio/wav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0" r:id="rId4"/>
    <p:sldId id="281" r:id="rId5"/>
    <p:sldId id="269" r:id="rId6"/>
    <p:sldId id="272" r:id="rId7"/>
    <p:sldId id="274" r:id="rId8"/>
    <p:sldId id="271" r:id="rId9"/>
    <p:sldId id="270" r:id="rId10"/>
    <p:sldId id="273" r:id="rId11"/>
    <p:sldId id="282" r:id="rId12"/>
    <p:sldId id="289" r:id="rId13"/>
    <p:sldId id="275" r:id="rId14"/>
    <p:sldId id="276" r:id="rId15"/>
    <p:sldId id="277" r:id="rId16"/>
    <p:sldId id="278" r:id="rId17"/>
    <p:sldId id="279" r:id="rId18"/>
    <p:sldId id="280" r:id="rId19"/>
    <p:sldId id="283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CC00"/>
    <a:srgbClr val="66FF66"/>
    <a:srgbClr val="99CCFF"/>
    <a:srgbClr val="00FFFF"/>
    <a:srgbClr val="FF66FF"/>
    <a:srgbClr val="D60093"/>
    <a:srgbClr val="00CCFF"/>
    <a:srgbClr val="66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42107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8872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82806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633871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708464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76202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67328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38006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07924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63814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984476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BDE6-7C42-404E-819A-2F2FC27A65C2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93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.wav"/><Relationship Id="rId1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1.png"/><Relationship Id="rId1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audio" Target="../media/audio22.wav"/><Relationship Id="rId3" Type="http://schemas.openxmlformats.org/officeDocument/2006/relationships/audio" Target="../media/audio12.wav"/><Relationship Id="rId7" Type="http://schemas.openxmlformats.org/officeDocument/2006/relationships/audio" Target="../media/audio16.wav"/><Relationship Id="rId12" Type="http://schemas.openxmlformats.org/officeDocument/2006/relationships/audio" Target="../media/audio21.wav"/><Relationship Id="rId2" Type="http://schemas.openxmlformats.org/officeDocument/2006/relationships/audio" Target="../media/audio1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11" Type="http://schemas.openxmlformats.org/officeDocument/2006/relationships/audio" Target="../media/audio20.wav"/><Relationship Id="rId5" Type="http://schemas.openxmlformats.org/officeDocument/2006/relationships/audio" Target="../media/audio14.wav"/><Relationship Id="rId15" Type="http://schemas.openxmlformats.org/officeDocument/2006/relationships/image" Target="../media/image9.jpg"/><Relationship Id="rId10" Type="http://schemas.openxmlformats.org/officeDocument/2006/relationships/audio" Target="../media/audio19.wav"/><Relationship Id="rId4" Type="http://schemas.openxmlformats.org/officeDocument/2006/relationships/audio" Target="../media/audio13.wav"/><Relationship Id="rId9" Type="http://schemas.openxmlformats.org/officeDocument/2006/relationships/audio" Target="../media/audio18.wav"/><Relationship Id="rId1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1.wav"/><Relationship Id="rId15" Type="http://schemas.openxmlformats.org/officeDocument/2006/relationships/audio" Target="../media/audio11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3.png"/><Relationship Id="rId1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20.wav"/><Relationship Id="rId15" Type="http://schemas.openxmlformats.org/officeDocument/2006/relationships/audio" Target="../media/audio20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4.png"/><Relationship Id="rId1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8.wav"/><Relationship Id="rId15" Type="http://schemas.openxmlformats.org/officeDocument/2006/relationships/audio" Target="../media/audio18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5.png"/><Relationship Id="rId1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audio" Target="../media/audio8.wav"/><Relationship Id="rId5" Type="http://schemas.openxmlformats.org/officeDocument/2006/relationships/audio" Target="../media/audio22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6.png"/><Relationship Id="rId14" Type="http://schemas.openxmlformats.org/officeDocument/2006/relationships/audio" Target="../media/audio2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5.wav"/><Relationship Id="rId15" Type="http://schemas.openxmlformats.org/officeDocument/2006/relationships/audio" Target="../media/audio15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7.png"/><Relationship Id="rId1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audio" Target="../media/audio8.wav"/><Relationship Id="rId5" Type="http://schemas.openxmlformats.org/officeDocument/2006/relationships/audio" Target="../media/audio19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8.png"/><Relationship Id="rId14" Type="http://schemas.openxmlformats.org/officeDocument/2006/relationships/audio" Target="../media/audio19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2.wav"/><Relationship Id="rId15" Type="http://schemas.openxmlformats.org/officeDocument/2006/relationships/audio" Target="../media/audio12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9.png"/><Relationship Id="rId1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4.wav"/><Relationship Id="rId15" Type="http://schemas.openxmlformats.org/officeDocument/2006/relationships/audio" Target="../media/audio14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20.png"/><Relationship Id="rId1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7.wav"/><Relationship Id="rId15" Type="http://schemas.openxmlformats.org/officeDocument/2006/relationships/audio" Target="../media/audio17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21.png"/><Relationship Id="rId14" Type="http://schemas.openxmlformats.org/officeDocument/2006/relationships/audio" Target="../media/audio10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13.wav"/><Relationship Id="rId15" Type="http://schemas.openxmlformats.org/officeDocument/2006/relationships/audio" Target="../media/audio13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22.png"/><Relationship Id="rId14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audio" Target="../media/audio8.wav"/><Relationship Id="rId5" Type="http://schemas.openxmlformats.org/officeDocument/2006/relationships/audio" Target="../media/audio21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23.png"/><Relationship Id="rId14" Type="http://schemas.openxmlformats.org/officeDocument/2006/relationships/audio" Target="../media/audio2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audio" Target="../media/audio8.wav"/><Relationship Id="rId5" Type="http://schemas.openxmlformats.org/officeDocument/2006/relationships/audio" Target="../media/audio16.wav"/><Relationship Id="rId10" Type="http://schemas.openxmlformats.org/officeDocument/2006/relationships/image" Target="../media/image8.jpg"/><Relationship Id="rId4" Type="http://schemas.openxmlformats.org/officeDocument/2006/relationships/audio" Target="../media/audio10.wav"/><Relationship Id="rId9" Type="http://schemas.openxmlformats.org/officeDocument/2006/relationships/image" Target="../media/image7.png"/><Relationship Id="rId14" Type="http://schemas.openxmlformats.org/officeDocument/2006/relationships/audio" Target="../media/audio1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9.jpg"/><Relationship Id="rId4" Type="http://schemas.openxmlformats.org/officeDocument/2006/relationships/audio" Target="../media/audio3.wav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8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image" Target="../media/image8.jpg"/><Relationship Id="rId2" Type="http://schemas.openxmlformats.org/officeDocument/2006/relationships/audio" Target="../media/audio8.wav"/><Relationship Id="rId16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audio" Target="../media/audio7.wav"/><Relationship Id="rId15" Type="http://schemas.openxmlformats.org/officeDocument/2006/relationships/audio" Target="../media/audio10.wav"/><Relationship Id="rId10" Type="http://schemas.microsoft.com/office/2007/relationships/hdphoto" Target="../media/hdphoto1.wdp"/><Relationship Id="rId4" Type="http://schemas.openxmlformats.org/officeDocument/2006/relationships/audio" Target="../media/audio10.wav"/><Relationship Id="rId9" Type="http://schemas.openxmlformats.org/officeDocument/2006/relationships/image" Target="../media/image10.png"/><Relationship Id="rId14" Type="http://schemas.openxmlformats.org/officeDocument/2006/relationships/audio" Target="../media/audio9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3.wav"/><Relationship Id="rId1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1.png"/><Relationship Id="rId1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8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image" Target="../media/image8.jpg"/><Relationship Id="rId2" Type="http://schemas.openxmlformats.org/officeDocument/2006/relationships/audio" Target="../media/audio8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audio" Target="../media/audio5.wav"/><Relationship Id="rId15" Type="http://schemas.openxmlformats.org/officeDocument/2006/relationships/audio" Target="../media/audio10.wav"/><Relationship Id="rId10" Type="http://schemas.microsoft.com/office/2007/relationships/hdphoto" Target="../media/hdphoto1.wdp"/><Relationship Id="rId4" Type="http://schemas.openxmlformats.org/officeDocument/2006/relationships/audio" Target="../media/audio10.wav"/><Relationship Id="rId9" Type="http://schemas.openxmlformats.org/officeDocument/2006/relationships/image" Target="../media/image10.png"/><Relationship Id="rId1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4.wav"/><Relationship Id="rId15" Type="http://schemas.openxmlformats.org/officeDocument/2006/relationships/audio" Target="../media/audio70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2.png"/><Relationship Id="rId1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2.wav"/><Relationship Id="rId1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1.png"/><Relationship Id="rId14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audio" Target="../media/audio6.wav"/><Relationship Id="rId15" Type="http://schemas.openxmlformats.org/officeDocument/2006/relationships/audio" Target="../media/audio6.wav"/><Relationship Id="rId10" Type="http://schemas.openxmlformats.org/officeDocument/2006/relationships/image" Target="../media/image7.png"/><Relationship Id="rId4" Type="http://schemas.openxmlformats.org/officeDocument/2006/relationships/audio" Target="../media/audio10.wav"/><Relationship Id="rId9" Type="http://schemas.openxmlformats.org/officeDocument/2006/relationships/image" Target="../media/image11.png"/><Relationship Id="rId1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 redondeado"/>
          <p:cNvSpPr/>
          <p:nvPr/>
        </p:nvSpPr>
        <p:spPr>
          <a:xfrm>
            <a:off x="431540" y="368660"/>
            <a:ext cx="8280920" cy="6192687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683568" y="620688"/>
            <a:ext cx="7776864" cy="568863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24411"/>
            <a:ext cx="1925683" cy="884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8FC143-A008-4A03-B671-0BEFDB6DB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84" y="1052736"/>
            <a:ext cx="6090432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1488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274421" y="4423032"/>
            <a:ext cx="24864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sunday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tuesday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4F5747-1C9D-478B-97D3-4CCA8DFF8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93036" y="1692097"/>
            <a:ext cx="3078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first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week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A24298-0BD0-477C-9142-C011C36D0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5" y="2597828"/>
            <a:ext cx="2247842" cy="20920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monday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AD789498-5932-4DEC-AB2D-F902272640CE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7/7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7B1B53-D698-4A01-890D-E1E4B2C2A06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2378278" y="5430308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307580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705 0.05926 L -0.09705 0.0595 C -0.10105 0.07616 -0.11303 0.09213 -0.10122 0.1044 C -0.09879 0.10718 -0.09549 0.10857 -0.09254 0.11065 C -0.09705 0.11482 -0.10278 0.1169 -0.10591 0.12292 C -0.10695 0.12547 -0.10487 0.12963 -0.10296 0.13102 C -0.09879 0.13403 -0.09393 0.1338 -0.08941 0.13519 C -0.08559 0.12917 -0.08073 0.12362 -0.07761 0.11667 C -0.06945 0.09885 -0.06962 0.09537 -0.06719 0.07987 C -0.0658 0.09144 -0.06667 0.10417 -0.06285 0.11482 C -0.06164 0.11783 -0.05695 0.11551 -0.05539 0.11274 C -0.0533 0.1088 -0.05452 0.10301 -0.054 0.09838 C -0.05348 0.10579 -0.05625 0.11551 -0.05243 0.12084 C -0.04983 0.12454 -0.04445 0.11875 -0.04219 0.11482 C -0.03872 0.10903 -0.03803 0.10093 -0.03612 0.09422 C -0.03507 0.09051 -0.0323 0.08866 -0.03021 0.08612 C -0.03091 0.09561 -0.03664 0.10787 -0.03178 0.11482 C -0.02778 0.12014 -0.02709 0.1007 -0.02431 0.09422 C -0.02292 0.09051 -0.02049 0.08727 -0.01841 0.08403 C -0.01598 0.08473 -0.01268 0.08334 -0.01077 0.08612 C -0.00851 0.09051 -0.00955 0.09723 -0.00799 0.10232 C -0.00643 0.10741 -0.004 0.11204 -0.00191 0.11667 C 0.00138 0.11274 0.00486 0.10834 0.00833 0.1044 C 0.0151 0.097 0.01736 0.09723 0.00833 0.10047 C 0.00659 0.11019 0.00364 0.11899 0.01406 0.12709 C 0.01718 0.12917 0.02031 0.12292 0.02309 0.12084 C 0.02361 0.11274 0.02517 0.1044 0.02447 0.0963 C 0.02447 0.09375 0.0217 0.0926 0.02187 0.09005 C 0.02187 0.08311 0.02447 0.07639 0.02604 0.06968 C 0.02656 0.06274 0.02638 0.0426 0.02743 0.04908 C 0.0309 0.06575 0.02725 0.09537 0.03055 0.11274 C 0.0309 0.11482 0.0335 0.11412 0.03507 0.11482 C 0.04409 0.11227 0.04357 0.11482 0.04843 0.10047 C 0.0493 0.09723 0.05208 0.09144 0.04982 0.09005 C 0.04548 0.08797 0.04097 0.09283 0.03645 0.09422 C 0.03437 0.10255 0.02795 0.12107 0.03941 0.12709 C 0.04357 0.12917 0.04635 0.11875 0.04982 0.11482 C 0.05225 0.11528 0.05468 0.11667 0.05711 0.11667 C 0.06024 0.11667 0.06319 0.11366 0.06597 0.11482 C 0.06788 0.11528 0.06805 0.11875 0.06909 0.12084 C 0.07309 0.11482 0.0776 0.10926 0.0809 0.10232 C 0.08263 0.09885 0.0842 0.08588 0.08385 0.09005 C 0.08263 0.10857 0.08125 0.12732 0.07795 0.14537 C 0.07725 0.14815 0.07691 0.15093 0.07638 0.15371 C 0.07604 0.1551 0.07552 0.15649 0.075 0.15787 L 0.075 0.15811 L 0.08715 0.15162 L 0.08715 0.15186 L 0.0809 0.15371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5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UN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705 0.05926 L -0.09705 0.0595 C -0.10105 0.07616 -0.11303 0.09213 -0.10122 0.1044 C -0.09879 0.10718 -0.09549 0.10857 -0.09254 0.11065 C -0.09705 0.11482 -0.10278 0.1169 -0.10591 0.12292 C -0.10695 0.12547 -0.10487 0.12963 -0.10296 0.13102 C -0.09879 0.13403 -0.09393 0.1338 -0.08941 0.13519 C -0.08559 0.12917 -0.08073 0.12362 -0.07761 0.11667 C -0.06945 0.09885 -0.06962 0.09537 -0.06719 0.07987 C -0.0658 0.09144 -0.06667 0.10417 -0.06285 0.11482 C -0.06164 0.11783 -0.05695 0.11551 -0.05539 0.11274 C -0.0533 0.1088 -0.05452 0.10301 -0.054 0.09838 C -0.05348 0.10579 -0.05625 0.11551 -0.05243 0.12084 C -0.04983 0.12454 -0.04445 0.11875 -0.04219 0.11482 C -0.03872 0.10903 -0.03803 0.10093 -0.03612 0.09422 C -0.03507 0.09051 -0.0323 0.08866 -0.03021 0.08612 C -0.03091 0.09561 -0.03664 0.10787 -0.03178 0.11482 C -0.02778 0.12014 -0.02709 0.1007 -0.02431 0.09422 C -0.02292 0.09051 -0.02049 0.08727 -0.01841 0.08403 C -0.01598 0.08473 -0.01268 0.08334 -0.01077 0.08612 C -0.00851 0.09051 -0.00955 0.09723 -0.00799 0.10232 C -0.00643 0.10741 -0.004 0.11204 -0.00191 0.11667 C 0.00138 0.11274 0.00486 0.10834 0.00833 0.1044 C 0.0151 0.097 0.01736 0.09723 0.00833 0.10047 C 0.00659 0.11019 0.00364 0.11899 0.01406 0.12709 C 0.01718 0.12917 0.02031 0.12292 0.02309 0.12084 C 0.02361 0.11274 0.02517 0.1044 0.02447 0.0963 C 0.02447 0.09375 0.0217 0.0926 0.02187 0.09005 C 0.02187 0.08311 0.02447 0.07639 0.02604 0.06968 C 0.02656 0.06274 0.02638 0.0426 0.02743 0.04908 C 0.0309 0.06575 0.02725 0.09537 0.03055 0.11274 C 0.0309 0.11482 0.0335 0.11412 0.03507 0.11482 C 0.04409 0.11227 0.04357 0.11482 0.04843 0.10047 C 0.0493 0.09723 0.05208 0.09144 0.04982 0.09005 C 0.04548 0.08797 0.04097 0.09283 0.03645 0.09422 C 0.03437 0.10255 0.02795 0.12107 0.03941 0.12709 C 0.04357 0.12917 0.04635 0.11875 0.04982 0.11482 C 0.05225 0.11528 0.05468 0.11667 0.05711 0.11667 C 0.06024 0.11667 0.06319 0.11366 0.06597 0.11482 C 0.06788 0.11528 0.06805 0.11875 0.06909 0.12084 C 0.07309 0.11482 0.0776 0.10926 0.0809 0.10232 C 0.08263 0.09885 0.0842 0.08588 0.08385 0.09005 C 0.08263 0.10857 0.08125 0.12732 0.07795 0.14537 C 0.07725 0.14815 0.07691 0.15093 0.07638 0.15371 C 0.07604 0.1551 0.07552 0.15649 0.075 0.15787 L 0.075 0.15811 L 0.08715 0.15162 L 0.08715 0.15186 L 0.0809 0.15371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5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LUN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F72DF6B-8BED-400D-A6C5-FA01A8E83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5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2627784" y="1622964"/>
            <a:ext cx="40074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Months</a:t>
            </a:r>
            <a:endParaRPr lang="es-ES_tradnl" sz="7200" dirty="0">
              <a:latin typeface="Comic Sans MS" panose="030F0702030302020204" pitchFamily="66" charset="0"/>
            </a:endParaRPr>
          </a:p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of</a:t>
            </a:r>
            <a:r>
              <a:rPr lang="es-ES_tradnl" sz="7200" dirty="0">
                <a:latin typeface="Comic Sans MS" panose="030F0702030302020204" pitchFamily="66" charset="0"/>
              </a:rPr>
              <a:t> </a:t>
            </a:r>
            <a:r>
              <a:rPr lang="es-ES_tradnl" sz="7200" dirty="0" err="1">
                <a:latin typeface="Comic Sans MS" panose="030F0702030302020204" pitchFamily="66" charset="0"/>
              </a:rPr>
              <a:t>the</a:t>
            </a:r>
            <a:endParaRPr lang="es-ES_tradnl" sz="7200" dirty="0">
              <a:latin typeface="Comic Sans MS" panose="030F0702030302020204" pitchFamily="66" charset="0"/>
            </a:endParaRPr>
          </a:p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year</a:t>
            </a:r>
            <a:endParaRPr lang="es-ES" sz="7200" dirty="0">
              <a:latin typeface="Comic Sans MS" panose="030F0702030302020204" pitchFamily="66" charset="0"/>
            </a:endParaRPr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2F54DDB5-EC67-4E0B-A172-20F5D5E67D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7821430">
            <a:off x="5043320" y="2891230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4F54EA-125F-4684-B9A9-0167C89FBF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611560" y="4643475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4679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E23E04-95F0-46CC-945A-753D05B79C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54"/>
            <a:ext cx="9144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0E20363-0C9E-408B-AB09-72D85780FD75}"/>
              </a:ext>
            </a:extLst>
          </p:cNvPr>
          <p:cNvSpPr txBox="1"/>
          <p:nvPr/>
        </p:nvSpPr>
        <p:spPr>
          <a:xfrm rot="21371794">
            <a:off x="1299305" y="548680"/>
            <a:ext cx="2923880" cy="844808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CCFF"/>
                </a:solidFill>
                <a:latin typeface="Comic Sans MS" panose="030F0702030302020204" pitchFamily="66" charset="0"/>
              </a:rPr>
              <a:t>January</a:t>
            </a:r>
            <a:endParaRPr lang="es-ES" sz="4000" dirty="0">
              <a:solidFill>
                <a:srgbClr val="00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936718-0BC2-4F27-8B8D-4DCBFF0BADC5}"/>
              </a:ext>
            </a:extLst>
          </p:cNvPr>
          <p:cNvSpPr txBox="1"/>
          <p:nvPr/>
        </p:nvSpPr>
        <p:spPr>
          <a:xfrm rot="276977">
            <a:off x="1290464" y="1556792"/>
            <a:ext cx="2923880" cy="844808"/>
          </a:xfrm>
          <a:prstGeom prst="foldedCorner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February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A77DAB-2B24-4004-A4B9-8818D6D2BE12}"/>
              </a:ext>
            </a:extLst>
          </p:cNvPr>
          <p:cNvSpPr txBox="1"/>
          <p:nvPr/>
        </p:nvSpPr>
        <p:spPr>
          <a:xfrm rot="21135180">
            <a:off x="1299305" y="2564904"/>
            <a:ext cx="2923880" cy="844808"/>
          </a:xfrm>
          <a:prstGeom prst="foldedCorner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00FFFF"/>
                </a:solidFill>
                <a:latin typeface="Comic Sans MS" panose="030F0702030302020204" pitchFamily="66" charset="0"/>
              </a:rPr>
              <a:t>March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563625-AFE9-403A-9F1E-51CCBEEBCB8D}"/>
              </a:ext>
            </a:extLst>
          </p:cNvPr>
          <p:cNvSpPr txBox="1"/>
          <p:nvPr/>
        </p:nvSpPr>
        <p:spPr>
          <a:xfrm>
            <a:off x="1299305" y="3539460"/>
            <a:ext cx="2923880" cy="844808"/>
          </a:xfrm>
          <a:prstGeom prst="foldedCorner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66FFFF"/>
                </a:solidFill>
                <a:latin typeface="Comic Sans MS" panose="030F0702030302020204" pitchFamily="66" charset="0"/>
              </a:rPr>
              <a:t>April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5D5CA-26EB-49E3-849D-96825C0CEFB5}"/>
              </a:ext>
            </a:extLst>
          </p:cNvPr>
          <p:cNvSpPr txBox="1"/>
          <p:nvPr/>
        </p:nvSpPr>
        <p:spPr>
          <a:xfrm rot="21347799">
            <a:off x="1331491" y="5517232"/>
            <a:ext cx="2923880" cy="844808"/>
          </a:xfrm>
          <a:prstGeom prst="foldedCorner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00FFFF"/>
                </a:solidFill>
                <a:latin typeface="Comic Sans MS" panose="030F0702030302020204" pitchFamily="66" charset="0"/>
              </a:rPr>
              <a:t>June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3151E-0186-43FF-937D-287B8F440375}"/>
              </a:ext>
            </a:extLst>
          </p:cNvPr>
          <p:cNvSpPr txBox="1"/>
          <p:nvPr/>
        </p:nvSpPr>
        <p:spPr>
          <a:xfrm>
            <a:off x="4883409" y="548680"/>
            <a:ext cx="2938194" cy="844808"/>
          </a:xfrm>
          <a:prstGeom prst="foldedCorner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66FFFF"/>
                </a:solidFill>
                <a:latin typeface="Comic Sans MS" panose="030F0702030302020204" pitchFamily="66" charset="0"/>
              </a:rPr>
              <a:t>July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4173D-D174-43B5-8C79-F5EC7C80E9DC}"/>
              </a:ext>
            </a:extLst>
          </p:cNvPr>
          <p:cNvSpPr txBox="1"/>
          <p:nvPr/>
        </p:nvSpPr>
        <p:spPr>
          <a:xfrm rot="372330">
            <a:off x="1314549" y="4531816"/>
            <a:ext cx="2923880" cy="844808"/>
          </a:xfrm>
          <a:prstGeom prst="foldedCorner">
            <a:avLst/>
          </a:prstGeom>
          <a:solidFill>
            <a:srgbClr val="D600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00FFFF"/>
                </a:solidFill>
                <a:latin typeface="Comic Sans MS" panose="030F0702030302020204" pitchFamily="66" charset="0"/>
              </a:rPr>
              <a:t>May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6549B-CEAC-4CD3-9EF2-D5E123FA1EAF}"/>
              </a:ext>
            </a:extLst>
          </p:cNvPr>
          <p:cNvSpPr txBox="1"/>
          <p:nvPr/>
        </p:nvSpPr>
        <p:spPr>
          <a:xfrm rot="20954695">
            <a:off x="4896354" y="1556792"/>
            <a:ext cx="2925249" cy="844808"/>
          </a:xfrm>
          <a:prstGeom prst="foldedCorner">
            <a:avLst/>
          </a:prstGeom>
          <a:solidFill>
            <a:srgbClr val="99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August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C5A250-2793-4649-AC86-3FB4D2B8988B}"/>
              </a:ext>
            </a:extLst>
          </p:cNvPr>
          <p:cNvSpPr txBox="1"/>
          <p:nvPr/>
        </p:nvSpPr>
        <p:spPr>
          <a:xfrm rot="157794">
            <a:off x="4896354" y="2564904"/>
            <a:ext cx="2923880" cy="844808"/>
          </a:xfrm>
          <a:prstGeom prst="foldedCorner">
            <a:avLst/>
          </a:prstGeom>
          <a:solidFill>
            <a:srgbClr val="66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September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386D7C-DAD2-4466-928D-A2600C1EB4C8}"/>
              </a:ext>
            </a:extLst>
          </p:cNvPr>
          <p:cNvSpPr txBox="1"/>
          <p:nvPr/>
        </p:nvSpPr>
        <p:spPr>
          <a:xfrm rot="21271349">
            <a:off x="4926496" y="3539460"/>
            <a:ext cx="2923880" cy="844808"/>
          </a:xfrm>
          <a:prstGeom prst="foldedCorner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66FFFF"/>
                </a:solidFill>
                <a:latin typeface="Comic Sans MS" panose="030F0702030302020204" pitchFamily="66" charset="0"/>
              </a:rPr>
              <a:t>October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A3098D-862E-4130-A5F1-A40ED62619DF}"/>
              </a:ext>
            </a:extLst>
          </p:cNvPr>
          <p:cNvSpPr txBox="1"/>
          <p:nvPr/>
        </p:nvSpPr>
        <p:spPr>
          <a:xfrm>
            <a:off x="4926496" y="4547572"/>
            <a:ext cx="2923880" cy="844808"/>
          </a:xfrm>
          <a:prstGeom prst="foldedCorner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November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5B8EB-6EEF-4B72-85ED-6C26D08FAAB6}"/>
              </a:ext>
            </a:extLst>
          </p:cNvPr>
          <p:cNvSpPr txBox="1"/>
          <p:nvPr/>
        </p:nvSpPr>
        <p:spPr>
          <a:xfrm rot="579188">
            <a:off x="4960487" y="5396354"/>
            <a:ext cx="2923881" cy="844808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December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4A80DF-4C3F-422C-BB92-0CDA7F6392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20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3567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N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BR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R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B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Y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UN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UL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GOS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EPTIE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CTU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VIEMB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CIEMB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478001" y="4423032"/>
            <a:ext cx="24864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January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April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February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51CDEDA-8E72-4BFA-9C98-FEBFC020AF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93036" y="1692097"/>
            <a:ext cx="3979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first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year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January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EBDFC5-0283-4BC6-A43E-B637D96BB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81" y="2705282"/>
            <a:ext cx="2091869" cy="2091869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D8C1DC85-4B2D-4E38-9E60-252840395EB3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B669B5-CFD6-41D9-A2DB-0F67546BB4F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4572000" y="5353893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158377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344 0.0595 L -0.07344 0.05973 C -0.07761 0.07639 -0.08993 0.09237 -0.07778 0.10463 C -0.07518 0.10741 -0.07188 0.1088 -0.06875 0.11088 C -0.07344 0.11505 -0.07934 0.11713 -0.08264 0.12315 C -0.08351 0.1257 -0.0816 0.12987 -0.07952 0.13125 C -0.07518 0.13426 -0.07014 0.13403 -0.06546 0.13542 C -0.06164 0.1294 -0.05643 0.12385 -0.0533 0.1169 C -0.0448 0.09908 -0.04497 0.09561 -0.04254 0.0801 C -0.04098 0.09167 -0.04184 0.1044 -0.03785 0.11505 C -0.03681 0.11806 -0.03178 0.11575 -0.03021 0.11297 C -0.02813 0.10903 -0.02917 0.10325 -0.02865 0.09862 C -0.0283 0.10602 -0.03108 0.11575 -0.02726 0.12107 C -0.02448 0.12477 -0.01893 0.11899 -0.0165 0.11505 C -0.01285 0.10926 -0.01216 0.10116 -0.01007 0.09445 C -0.00921 0.09075 -0.00625 0.08889 -0.004 0.08635 C -0.00487 0.09584 -0.01059 0.10811 -0.00573 0.11505 C -0.00139 0.12037 -0.00087 0.10093 0.00208 0.09445 C 0.00347 0.09075 0.00607 0.0875 0.00816 0.08426 C 0.01059 0.08496 0.01406 0.08357 0.01614 0.08635 C 0.0184 0.09075 0.01736 0.09746 0.01892 0.10255 C 0.02066 0.10764 0.02309 0.11227 0.02534 0.1169 C 0.02864 0.11297 0.03229 0.10857 0.03576 0.10463 C 0.04305 0.09723 0.04513 0.09746 0.03576 0.1007 C 0.0342 0.11042 0.03107 0.11922 0.04184 0.12732 C 0.04496 0.1294 0.04826 0.12315 0.05121 0.12107 C 0.05173 0.11297 0.05347 0.10463 0.05277 0.09653 C 0.05277 0.09399 0.04982 0.09283 0.05 0.09028 C 0.05 0.08334 0.05277 0.07662 0.05416 0.06991 C 0.05468 0.06297 0.05451 0.04283 0.05572 0.04931 C 0.05937 0.06598 0.05555 0.09561 0.05902 0.11297 C 0.05937 0.11505 0.06215 0.11436 0.06354 0.11505 C 0.07291 0.1125 0.07239 0.11505 0.0776 0.1007 C 0.07847 0.09746 0.08125 0.09167 0.07899 0.09028 C 0.07447 0.0882 0.06979 0.09306 0.0651 0.09445 C 0.06302 0.10278 0.05625 0.1213 0.06822 0.12732 C 0.07239 0.1294 0.07534 0.11899 0.07899 0.11505 C 0.08142 0.11551 0.08402 0.1169 0.08663 0.1169 C 0.08993 0.1169 0.09288 0.11389 0.09566 0.11505 C 0.09774 0.11551 0.09791 0.11899 0.09913 0.12107 C 0.10312 0.11505 0.10781 0.1095 0.11111 0.10255 C 0.11302 0.09908 0.11475 0.08612 0.11423 0.09028 C 0.11302 0.1088 0.11163 0.12755 0.10816 0.14561 C 0.10746 0.14838 0.10711 0.15116 0.10659 0.15394 C 0.10625 0.15533 0.10572 0.15672 0.10503 0.15811 L 0.10503 0.15834 L 0.11788 0.15186 L 0.11788 0.15209 L 0.11111 0.1539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8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ENER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344 0.0595 L -0.07344 0.05973 C -0.07761 0.07639 -0.08993 0.09237 -0.07778 0.10463 C -0.07518 0.10741 -0.07188 0.1088 -0.06875 0.11088 C -0.07344 0.11505 -0.07934 0.11713 -0.08264 0.12315 C -0.08351 0.1257 -0.0816 0.12987 -0.07952 0.13125 C -0.07518 0.13426 -0.07014 0.13403 -0.06546 0.13542 C -0.06164 0.1294 -0.05643 0.12385 -0.0533 0.1169 C -0.0448 0.09908 -0.04497 0.09561 -0.04254 0.0801 C -0.04098 0.09167 -0.04184 0.1044 -0.03785 0.11505 C -0.03681 0.11806 -0.03178 0.11575 -0.03021 0.11297 C -0.02813 0.10903 -0.02917 0.10325 -0.02865 0.09862 C -0.0283 0.10602 -0.03108 0.11575 -0.02726 0.12107 C -0.02448 0.12477 -0.01893 0.11899 -0.0165 0.11505 C -0.01285 0.10926 -0.01216 0.10116 -0.01007 0.09445 C -0.00921 0.09075 -0.00625 0.08889 -0.004 0.08635 C -0.00487 0.09584 -0.01059 0.10811 -0.00573 0.11505 C -0.00139 0.12037 -0.00087 0.10093 0.00208 0.09445 C 0.00347 0.09075 0.00607 0.0875 0.00816 0.08426 C 0.01059 0.08496 0.01406 0.08357 0.01614 0.08635 C 0.0184 0.09075 0.01736 0.09746 0.01892 0.10255 C 0.02066 0.10764 0.02309 0.11227 0.02534 0.1169 C 0.02864 0.11297 0.03229 0.10857 0.03576 0.10463 C 0.04305 0.09723 0.04513 0.09746 0.03576 0.1007 C 0.0342 0.11042 0.03107 0.11922 0.04184 0.12732 C 0.04496 0.1294 0.04826 0.12315 0.05121 0.12107 C 0.05173 0.11297 0.05347 0.10463 0.05277 0.09653 C 0.05277 0.09399 0.04982 0.09283 0.05 0.09028 C 0.05 0.08334 0.05277 0.07662 0.05416 0.06991 C 0.05468 0.06297 0.05451 0.04283 0.05572 0.04931 C 0.05937 0.06598 0.05555 0.09561 0.05902 0.11297 C 0.05937 0.11505 0.06215 0.11436 0.06354 0.11505 C 0.07291 0.1125 0.07239 0.11505 0.0776 0.1007 C 0.07847 0.09746 0.08125 0.09167 0.07899 0.09028 C 0.07447 0.0882 0.06979 0.09306 0.0651 0.09445 C 0.06302 0.10278 0.05625 0.1213 0.06822 0.12732 C 0.07239 0.1294 0.07534 0.11899 0.07899 0.11505 C 0.08142 0.11551 0.08402 0.1169 0.08663 0.1169 C 0.08993 0.1169 0.09288 0.11389 0.09566 0.11505 C 0.09774 0.11551 0.09791 0.11899 0.09913 0.12107 C 0.10312 0.11505 0.10781 0.1095 0.11111 0.10255 C 0.11302 0.09908 0.11475 0.08612 0.11423 0.09028 C 0.11302 0.1088 0.11163 0.12755 0.10816 0.14561 C 0.10746 0.14838 0.10711 0.15116 0.10659 0.15394 C 0.10625 0.15533 0.10572 0.15672 0.10503 0.15811 L 0.10503 0.15834 L 0.11788 0.15186 L 0.11788 0.15209 L 0.11111 0.1539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8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ENER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012160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October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November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4465113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December</a:t>
            </a:r>
            <a:endParaRPr lang="es-ES" sz="4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1B0AC2F-E11D-4586-B389-324E2CFD9B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513071" y="1703710"/>
            <a:ext cx="4715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Halloween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80" y="4555691"/>
            <a:ext cx="292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October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F296E0-E37C-4DD4-B107-816A1ED1F1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48" y="2485453"/>
            <a:ext cx="2094379" cy="2094379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25CB49C6-E5AD-4A4E-BDE2-E768BC60C466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18DC8D-B4E2-4224-864E-E6F666B033F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386390" y="543426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460896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073 0.04259 L -0.08073 0.04282 C -0.08629 0.05949 -0.10261 0.07546 -0.08681 0.08773 C -0.08334 0.09051 -0.07865 0.09189 -0.07465 0.09398 C -0.08073 0.09814 -0.08854 0.10023 -0.09288 0.10625 C -0.09445 0.10879 -0.09149 0.11296 -0.08872 0.11435 C -0.08334 0.11736 -0.07656 0.11713 -0.07049 0.11852 C -0.06511 0.1125 -0.05851 0.10694 -0.05417 0.1 C -0.04288 0.08217 -0.04306 0.0787 -0.03993 0.06319 C -0.03785 0.07477 -0.03906 0.0875 -0.03386 0.09814 C -0.03229 0.10115 -0.02552 0.09884 -0.02361 0.09606 C -0.02084 0.09213 -0.02222 0.08634 -0.02188 0.08171 C -0.02101 0.08912 -0.025 0.09884 -0.01962 0.10416 C -0.01597 0.10787 -0.00868 0.10208 -0.00538 0.09814 C -0.00052 0.09236 1.94444E-6 0.08426 0.00278 0.07754 C 0.00416 0.07384 0.00816 0.07199 0.01094 0.06944 C 0.01024 0.07893 0.00226 0.0912 0.00885 0.09814 C 0.01441 0.10347 0.01528 0.08402 0.0191 0.07754 C 0.02135 0.07384 0.02448 0.0706 0.02726 0.06736 C 0.03055 0.06805 0.03524 0.06666 0.0375 0.06944 C 0.0408 0.07384 0.03941 0.08055 0.04132 0.08564 C 0.04357 0.09074 0.04687 0.09537 0.04965 0.1 C 0.05416 0.09606 0.0592 0.09166 0.06389 0.08773 C 0.07309 0.08032 0.07621 0.08055 0.06389 0.08379 C 0.06146 0.09352 0.05729 0.10231 0.07187 0.11041 C 0.07604 0.1125 0.08021 0.10625 0.0842 0.10416 C 0.08489 0.09606 0.0868 0.08773 0.08628 0.07963 C 0.08628 0.07708 0.08212 0.07592 0.08229 0.07338 C 0.08281 0.06643 0.08628 0.05972 0.08819 0.05301 C 0.08906 0.04606 0.08854 0.02592 0.09045 0.0324 C 0.09496 0.04907 0.08993 0.0787 0.09462 0.09606 C 0.09496 0.09814 0.09826 0.09745 0.10052 0.09814 C 0.11302 0.0956 0.11232 0.09814 0.11875 0.08379 C 0.12014 0.08055 0.12413 0.07477 0.12101 0.07338 C 0.11493 0.07129 0.10868 0.07615 0.10243 0.07754 C 0.09965 0.08588 0.0908 0.10439 0.1066 0.11041 C 0.11232 0.1125 0.11597 0.10208 0.12101 0.09814 C 0.1243 0.09861 0.12743 0.1 0.13107 0.1 C 0.13507 0.1 0.13923 0.09699 0.14323 0.09814 C 0.14583 0.09861 0.14601 0.10208 0.14739 0.10416 C 0.15278 0.09814 0.15903 0.09259 0.16371 0.08564 C 0.1658 0.08217 0.16823 0.06921 0.16788 0.07338 C 0.1658 0.09189 0.16406 0.11064 0.15955 0.1287 C 0.15885 0.13148 0.15833 0.13426 0.15746 0.13703 C 0.15694 0.13842 0.15625 0.13981 0.15555 0.1412 L 0.15555 0.14143 L 0.17205 0.13495 L 0.17205 0.13518 L 0.16371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9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OCTUBR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073 0.04259 L -0.08073 0.04282 C -0.08629 0.05949 -0.10261 0.07546 -0.08681 0.08773 C -0.08334 0.09051 -0.07865 0.09189 -0.07465 0.09398 C -0.08073 0.09814 -0.08854 0.10023 -0.09288 0.10625 C -0.09445 0.10879 -0.09149 0.11296 -0.08872 0.11435 C -0.08334 0.11736 -0.07656 0.11713 -0.07049 0.11852 C -0.06511 0.1125 -0.05851 0.10694 -0.05417 0.1 C -0.04288 0.08217 -0.04306 0.0787 -0.03993 0.06319 C -0.03785 0.07477 -0.03906 0.0875 -0.03386 0.09814 C -0.03229 0.10115 -0.02552 0.09884 -0.02361 0.09606 C -0.02084 0.09213 -0.02222 0.08634 -0.02188 0.08171 C -0.02101 0.08912 -0.025 0.09884 -0.01962 0.10416 C -0.01597 0.10787 -0.00868 0.10208 -0.00538 0.09814 C -0.00052 0.09236 1.94444E-6 0.08426 0.00278 0.07754 C 0.00416 0.07384 0.00816 0.07199 0.01094 0.06944 C 0.01024 0.07893 0.00226 0.0912 0.00885 0.09814 C 0.01441 0.10347 0.01528 0.08402 0.0191 0.07754 C 0.02135 0.07384 0.02448 0.0706 0.02726 0.06736 C 0.03055 0.06805 0.03524 0.06666 0.0375 0.06944 C 0.0408 0.07384 0.03941 0.08055 0.04132 0.08564 C 0.04357 0.09074 0.04687 0.09537 0.04965 0.1 C 0.05416 0.09606 0.0592 0.09166 0.06389 0.08773 C 0.07309 0.08032 0.07621 0.08055 0.06389 0.08379 C 0.06146 0.09352 0.05729 0.10231 0.07187 0.11041 C 0.07604 0.1125 0.08021 0.10625 0.0842 0.10416 C 0.08489 0.09606 0.0868 0.08773 0.08628 0.07963 C 0.08628 0.07708 0.08212 0.07592 0.08229 0.07338 C 0.08281 0.06643 0.08628 0.05972 0.08819 0.05301 C 0.08906 0.04606 0.08854 0.02592 0.09045 0.0324 C 0.09496 0.04907 0.08993 0.0787 0.09462 0.09606 C 0.09496 0.09814 0.09826 0.09745 0.10052 0.09814 C 0.11302 0.0956 0.11232 0.09814 0.11875 0.08379 C 0.12014 0.08055 0.12413 0.07477 0.12101 0.07338 C 0.11493 0.07129 0.10868 0.07615 0.10243 0.07754 C 0.09965 0.08588 0.0908 0.10439 0.1066 0.11041 C 0.11232 0.1125 0.11597 0.10208 0.12101 0.09814 C 0.1243 0.09861 0.12743 0.1 0.13107 0.1 C 0.13507 0.1 0.13923 0.09699 0.14323 0.09814 C 0.14583 0.09861 0.14601 0.10208 0.14739 0.10416 C 0.15278 0.09814 0.15903 0.09259 0.16371 0.08564 C 0.1658 0.08217 0.16823 0.06921 0.16788 0.07338 C 0.1658 0.09189 0.16406 0.11064 0.15955 0.1287 C 0.15885 0.13148 0.15833 0.13426 0.15746 0.13703 C 0.15694 0.13842 0.15625 0.13981 0.15555 0.1412 L 0.15555 0.14143 L 0.17205 0.13495 L 0.17205 0.13518 L 0.16371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9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OCTUBR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28293" y="3045441"/>
            <a:ext cx="23361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August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September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AD37202-6F23-4874-8666-9AB7AE3DD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692097"/>
            <a:ext cx="462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after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July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19311" y="4555691"/>
            <a:ext cx="2925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latin typeface="Comic Sans MS" panose="030F0702030302020204" pitchFamily="66" charset="0"/>
              </a:rPr>
              <a:t>August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10F4E6-9D7D-41EE-809D-EAB0D39307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38" y="2334546"/>
            <a:ext cx="1797527" cy="1797527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557F8D47-7750-4DAE-A8E2-6A673C87C026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DB5B01-4848-49B6-9CDD-1DE92C047C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5347348" y="6346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606554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99 0.06829 L -0.08299 0.06852 C -0.08629 0.07871 -0.09688 0.08866 -0.08664 0.0963 C -0.08455 0.09792 -0.0816 0.09885 -0.079 0.1 C -0.08299 0.10255 -0.08785 0.10394 -0.09063 0.10764 C -0.09167 0.10926 -0.08976 0.11181 -0.08785 0.11274 C -0.08455 0.11459 -0.08021 0.11436 -0.07622 0.11528 C -0.07292 0.11158 -0.06875 0.10811 -0.06598 0.10371 C -0.05886 0.09283 -0.05903 0.09051 -0.05695 0.08102 C -0.05556 0.0882 -0.05643 0.09607 -0.05313 0.10255 C -0.05209 0.1044 -0.04792 0.10301 -0.04653 0.10139 C -0.0448 0.09908 -0.04584 0.09537 -0.04532 0.09237 C -0.04497 0.097 -0.04757 0.10301 -0.0441 0.10625 C -0.04184 0.1088 -0.03698 0.1051 -0.03507 0.10255 C -0.03212 0.09908 -0.03143 0.09399 -0.02969 0.08982 C -0.029 0.08774 -0.02657 0.08635 -0.02483 0.08496 C -0.02518 0.09075 -0.03039 0.09838 -0.02605 0.10255 C -0.02257 0.10602 -0.02205 0.09399 -0.01945 0.08982 C -0.01823 0.08774 -0.01632 0.08565 -0.01441 0.08357 C -0.01233 0.08403 -0.00938 0.08311 -0.00782 0.08496 C -0.00573 0.08774 -0.00678 0.09167 -0.00539 0.09491 C -0.004 0.09815 -0.00191 0.10093 4.44444E-6 0.10371 C 0.00277 0.10139 0.00572 0.09862 0.00885 0.0963 C 0.01458 0.09167 0.01684 0.09167 0.00885 0.09375 C 0.00729 0.09977 0.00468 0.1051 0.01406 0.11019 C 0.01649 0.11158 0.01927 0.10764 0.0217 0.10625 C 0.02204 0.10139 0.02343 0.0963 0.02291 0.09121 C 0.02291 0.08982 0.02048 0.08889 0.02048 0.08727 C 0.02066 0.08311 0.02291 0.07894 0.0243 0.07477 C 0.02465 0.07061 0.02447 0.05787 0.02569 0.06204 C 0.02864 0.07246 0.02534 0.09051 0.02829 0.10139 C 0.02864 0.10255 0.0309 0.10232 0.03229 0.10255 C 0.0401 0.10093 0.03975 0.10255 0.04375 0.09375 C 0.04461 0.09167 0.04704 0.0882 0.04479 0.08727 C 0.04132 0.08612 0.03732 0.08912 0.03333 0.08982 C 0.03159 0.09514 0.02604 0.10649 0.03593 0.11019 C 0.03975 0.11158 0.04184 0.1051 0.04479 0.10255 C 0.04722 0.10301 0.0493 0.10371 0.05138 0.10371 C 0.05416 0.10371 0.05659 0.10186 0.0592 0.10255 C 0.06076 0.10301 0.06093 0.1051 0.0618 0.10625 C 0.06527 0.10255 0.06927 0.09908 0.07222 0.09491 C 0.07361 0.09283 0.075 0.08473 0.07482 0.08727 C 0.07361 0.09885 0.07239 0.11042 0.06944 0.12153 C 0.06892 0.12338 0.06875 0.125 0.06822 0.12686 C 0.06805 0.12755 0.06736 0.12848 0.06701 0.1294 L 0.06701 0.12963 L 0.0776 0.12547 L 0.0776 0.1257 L 0.07222 0.12686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27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GOST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99 0.06829 L -0.08299 0.06852 C -0.08629 0.07871 -0.09688 0.08866 -0.08664 0.0963 C -0.08455 0.09792 -0.0816 0.09885 -0.079 0.1 C -0.08299 0.10255 -0.08785 0.10394 -0.09063 0.10764 C -0.09167 0.10926 -0.08976 0.11181 -0.08785 0.11274 C -0.08455 0.11459 -0.08021 0.11436 -0.07622 0.11528 C -0.07292 0.11158 -0.06875 0.10811 -0.06598 0.10371 C -0.05886 0.09283 -0.05903 0.09051 -0.05695 0.08102 C -0.05556 0.0882 -0.05643 0.09607 -0.05313 0.10255 C -0.05209 0.1044 -0.04792 0.10301 -0.04653 0.10139 C -0.0448 0.09908 -0.04584 0.09537 -0.04532 0.09237 C -0.04497 0.097 -0.04757 0.10301 -0.0441 0.10625 C -0.04184 0.1088 -0.03698 0.1051 -0.03507 0.10255 C -0.03212 0.09908 -0.03143 0.09399 -0.02969 0.08982 C -0.029 0.08774 -0.02657 0.08635 -0.02483 0.08496 C -0.02518 0.09075 -0.03039 0.09838 -0.02605 0.10255 C -0.02257 0.10602 -0.02205 0.09399 -0.01945 0.08982 C -0.01823 0.08774 -0.01632 0.08565 -0.01441 0.08357 C -0.01233 0.08403 -0.00938 0.08311 -0.00782 0.08496 C -0.00573 0.08774 -0.00678 0.09167 -0.00539 0.09491 C -0.004 0.09815 -0.00191 0.10093 4.44444E-6 0.10371 C 0.00277 0.10139 0.00572 0.09862 0.00885 0.0963 C 0.01458 0.09167 0.01684 0.09167 0.00885 0.09375 C 0.00729 0.09977 0.00468 0.1051 0.01406 0.11019 C 0.01649 0.11158 0.01927 0.10764 0.0217 0.10625 C 0.02204 0.10139 0.02343 0.0963 0.02291 0.09121 C 0.02291 0.08982 0.02048 0.08889 0.02048 0.08727 C 0.02066 0.08311 0.02291 0.07894 0.0243 0.07477 C 0.02465 0.07061 0.02447 0.05787 0.02569 0.06204 C 0.02864 0.07246 0.02534 0.09051 0.02829 0.10139 C 0.02864 0.10255 0.0309 0.10232 0.03229 0.10255 C 0.0401 0.10093 0.03975 0.10255 0.04375 0.09375 C 0.04461 0.09167 0.04704 0.0882 0.04479 0.08727 C 0.04132 0.08612 0.03732 0.08912 0.03333 0.08982 C 0.03159 0.09514 0.02604 0.10649 0.03593 0.11019 C 0.03975 0.11158 0.04184 0.1051 0.04479 0.10255 C 0.04722 0.10301 0.0493 0.10371 0.05138 0.10371 C 0.05416 0.10371 0.05659 0.10186 0.0592 0.10255 C 0.06076 0.10301 0.06093 0.1051 0.0618 0.10625 C 0.06527 0.10255 0.06927 0.09908 0.07222 0.09491 C 0.07361 0.09283 0.075 0.08473 0.07482 0.08727 C 0.07361 0.09885 0.07239 0.11042 0.06944 0.12153 C 0.06892 0.12338 0.06875 0.125 0.06822 0.12686 C 0.06805 0.12755 0.06736 0.12848 0.06701 0.1294 L 0.06701 0.12963 L 0.0776 0.12547 L 0.0776 0.1257 L 0.07222 0.12686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27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GOST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012160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December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November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4465113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January</a:t>
            </a:r>
            <a:endParaRPr lang="es-ES" sz="4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37EA659-9730-47D7-876D-FDD145A719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513071" y="1703710"/>
            <a:ext cx="4067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Christmas.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79" y="4555691"/>
            <a:ext cx="3340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December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2D2FBF-9352-4CE2-9DC2-FE5AF1B2A6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3" t="9277" r="18992" b="5521"/>
          <a:stretch/>
        </p:blipFill>
        <p:spPr>
          <a:xfrm>
            <a:off x="1681320" y="2564904"/>
            <a:ext cx="1653672" cy="2273090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670C2560-A172-40F9-93A0-F85DEDE45605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208179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83 0.03958 L -0.0783 0.03981 C -0.0849 0.05231 -0.10452 0.06412 -0.08559 0.07338 C -0.08143 0.07546 -0.07587 0.07639 -0.07101 0.07801 C -0.0783 0.08125 -0.08768 0.08264 -0.09288 0.08727 C -0.09462 0.08912 -0.09115 0.09213 -0.08785 0.09328 C -0.08143 0.0956 -0.07327 0.09537 -0.06615 0.09629 C -0.05972 0.09189 -0.05174 0.08773 -0.04653 0.08264 C -0.03316 0.06921 -0.03334 0.06666 -0.02952 0.05509 C -0.02709 0.06365 -0.02847 0.07314 -0.02222 0.08125 C -0.02049 0.08333 -0.01233 0.08171 -0.01007 0.07963 C -0.00677 0.07662 -0.00834 0.07222 -0.00799 0.06875 C -0.00695 0.0743 -0.01181 0.08171 -0.00538 0.08564 C -0.00087 0.08842 0.00781 0.08402 0.01163 0.08125 C 0.01753 0.07685 0.01805 0.07083 0.02153 0.06574 C 0.02309 0.06296 0.02795 0.06157 0.03125 0.05972 C 0.03038 0.06666 0.02083 0.07592 0.02864 0.08125 C 0.03541 0.08518 0.03646 0.0706 0.04097 0.06574 C 0.04357 0.06296 0.04739 0.06041 0.05069 0.0581 C 0.05469 0.05856 0.06024 0.05764 0.06302 0.05972 C 0.06684 0.06296 0.06528 0.06805 0.06753 0.07176 C 0.07014 0.07569 0.07413 0.07916 0.07743 0.08264 C 0.08281 0.07963 0.08889 0.07639 0.09444 0.07338 C 0.10538 0.06782 0.1092 0.06805 0.09444 0.07037 C 0.09149 0.07777 0.08663 0.08426 0.10399 0.09027 C 0.10903 0.09189 0.11389 0.08727 0.11875 0.08564 C 0.11962 0.07963 0.12187 0.07338 0.12118 0.06736 C 0.12118 0.06527 0.11632 0.06458 0.11649 0.0625 C 0.11701 0.0574 0.12118 0.05231 0.12344 0.04745 C 0.12448 0.04213 0.12396 0.02708 0.12621 0.03194 C 0.1316 0.04444 0.12552 0.06666 0.13125 0.07963 C 0.1316 0.08125 0.13559 0.08055 0.13819 0.08125 C 0.15312 0.07916 0.15226 0.08125 0.16007 0.07037 C 0.16163 0.06805 0.16649 0.06365 0.16267 0.0625 C 0.15538 0.06111 0.14791 0.06458 0.14045 0.06574 C 0.13715 0.07199 0.12656 0.08588 0.14548 0.09027 C 0.15226 0.09189 0.15677 0.08402 0.16267 0.08125 C 0.16666 0.08148 0.17031 0.08264 0.17482 0.08264 C 0.17951 0.08264 0.18455 0.08032 0.18923 0.08125 C 0.19236 0.08148 0.19253 0.08402 0.19427 0.08564 C 0.20069 0.08125 0.20816 0.07708 0.21371 0.07176 C 0.21614 0.06921 0.2191 0.05949 0.21875 0.0625 C 0.21614 0.07639 0.21423 0.09051 0.20868 0.10393 C 0.20798 0.10602 0.20729 0.1081 0.20625 0.11018 C 0.20573 0.11134 0.20486 0.11227 0.20399 0.11342 L 0.20399 0.11365 L 0.22378 0.10879 L 0.22378 0.10902 L 0.21371 0.11018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23" y="32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ICIEMB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83 0.03958 L -0.0783 0.03981 C -0.0849 0.05231 -0.10452 0.06412 -0.08559 0.07338 C -0.08143 0.07546 -0.07587 0.07639 -0.07101 0.07801 C -0.0783 0.08125 -0.08768 0.08264 -0.09288 0.08727 C -0.09462 0.08912 -0.09115 0.09213 -0.08785 0.09328 C -0.08143 0.0956 -0.07327 0.09537 -0.06615 0.09629 C -0.05972 0.09189 -0.05174 0.08773 -0.04653 0.08264 C -0.03316 0.06921 -0.03334 0.06666 -0.02952 0.05509 C -0.02709 0.06365 -0.02847 0.07314 -0.02222 0.08125 C -0.02049 0.08333 -0.01233 0.08171 -0.01007 0.07963 C -0.00677 0.07662 -0.00834 0.07222 -0.00799 0.06875 C -0.00695 0.0743 -0.01181 0.08171 -0.00538 0.08564 C -0.00087 0.08842 0.00781 0.08402 0.01163 0.08125 C 0.01753 0.07685 0.01805 0.07083 0.02153 0.06574 C 0.02309 0.06296 0.02795 0.06157 0.03125 0.05972 C 0.03038 0.06666 0.02083 0.07592 0.02864 0.08125 C 0.03541 0.08518 0.03646 0.0706 0.04097 0.06574 C 0.04357 0.06296 0.04739 0.06041 0.05069 0.0581 C 0.05469 0.05856 0.06024 0.05764 0.06302 0.05972 C 0.06684 0.06296 0.06528 0.06805 0.06753 0.07176 C 0.07014 0.07569 0.07413 0.07916 0.07743 0.08264 C 0.08281 0.07963 0.08889 0.07639 0.09444 0.07338 C 0.10538 0.06782 0.1092 0.06805 0.09444 0.07037 C 0.09149 0.07777 0.08663 0.08426 0.10399 0.09027 C 0.10903 0.09189 0.11389 0.08727 0.11875 0.08564 C 0.11962 0.07963 0.12187 0.07338 0.12118 0.06736 C 0.12118 0.06527 0.11632 0.06458 0.11649 0.0625 C 0.11701 0.0574 0.12118 0.05231 0.12344 0.04745 C 0.12448 0.04213 0.12396 0.02708 0.12621 0.03194 C 0.1316 0.04444 0.12552 0.06666 0.13125 0.07963 C 0.1316 0.08125 0.13559 0.08055 0.13819 0.08125 C 0.15312 0.07916 0.15226 0.08125 0.16007 0.07037 C 0.16163 0.06805 0.16649 0.06365 0.16267 0.0625 C 0.15538 0.06111 0.14791 0.06458 0.14045 0.06574 C 0.13715 0.07199 0.12656 0.08588 0.14548 0.09027 C 0.15226 0.09189 0.15677 0.08402 0.16267 0.08125 C 0.16666 0.08148 0.17031 0.08264 0.17482 0.08264 C 0.17951 0.08264 0.18455 0.08032 0.18923 0.08125 C 0.19236 0.08148 0.19253 0.08402 0.19427 0.08564 C 0.20069 0.08125 0.20816 0.07708 0.21371 0.07176 C 0.21614 0.06921 0.2191 0.05949 0.21875 0.0625 C 0.21614 0.07639 0.21423 0.09051 0.20868 0.10393 C 0.20798 0.10602 0.20729 0.1081 0.20625 0.11018 C 0.20573 0.11134 0.20486 0.11227 0.20399 0.11342 L 0.20399 0.11365 L 0.22378 0.10879 L 0.22378 0.10902 L 0.21371 0.11018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23" y="32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DICIEMB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28293" y="3045441"/>
            <a:ext cx="23361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May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March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BD30BD5-1903-4026-A352-B24C45E138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75656" y="1703710"/>
            <a:ext cx="462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There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are a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lot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flowers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16601" y="4509120"/>
            <a:ext cx="305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latin typeface="Comic Sans MS" panose="030F0702030302020204" pitchFamily="66" charset="0"/>
              </a:rPr>
              <a:t>May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1E32AF-C3BF-4736-9905-33FD2C971D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55" y="2773229"/>
            <a:ext cx="1591874" cy="1591874"/>
          </a:xfrm>
          <a:prstGeom prst="rect">
            <a:avLst/>
          </a:prstGeom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60B7D85A-7878-44FE-A855-139DEFBA7E9B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5/12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448158-2421-4359-9DCB-7C6B71803A4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475139" y="5344460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0117439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AY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441 0.07801 L -0.11441 0.07825 C -0.11372 0.05695 -0.11337 0.03588 -0.11164 0.01459 C -0.11146 0.01274 -0.11042 0.01875 -0.11007 0.02084 C -0.10296 0.07014 -0.11216 0.01598 -0.10712 0.04144 C -0.10608 0.04676 -0.104 0.05764 -0.104 0.05787 C -0.10348 0.05162 -0.10365 0.04375 -0.09966 0.03936 C -0.09844 0.03797 -0.09671 0.03797 -0.09514 0.03727 C -0.08681 0.0257 -0.10053 0.04283 -0.08316 0.03102 C -0.0816 0.02987 -0.08125 0.02709 -0.08039 0.025 C -0.07987 0.02709 -0.079 0.02894 -0.07882 0.03102 C -0.07796 0.04329 -0.07934 0.05602 -0.07726 0.06806 C -0.07691 0.06991 -0.07431 0.06667 -0.07275 0.06598 C -0.06598 0.05186 -0.07518 0.0676 -0.06077 0.05764 C -0.05921 0.05672 -0.05938 0.05278 -0.05799 0.05162 C -0.05521 0.04931 -0.04896 0.04746 -0.04896 0.04769 C -0.04809 0.04468 -0.0441 0.04075 -0.04601 0.03936 C -0.04757 0.03797 -0.05921 0.04237 -0.06233 0.04329 C -0.06459 0.04769 -0.06719 0.05186 -0.06684 0.05764 C -0.06632 0.0669 -0.06476 0.07338 -0.06077 0.0801 C -0.05938 0.08218 -0.05816 0.0845 -0.05643 0.08612 C -0.05504 0.08727 -0.05348 0.0875 -0.05191 0.0882 C -0.03004 0.08403 -0.04636 0.0919 -0.03855 0.04537 C -0.03768 0.04075 -0.03733 0.05487 -0.03698 0.05973 C -0.03646 0.06737 -0.03716 0.075 -0.03559 0.08218 C -0.03473 0.08565 -0.03143 0.08727 -0.02952 0.09028 C -0.02292 0.10093 -0.03073 0.0926 -0.02205 0.10047 C -0.01858 0.08612 -0.02257 0.09862 -0.0191 0.10047 C -0.01719 0.10162 -0.01511 0.09908 -0.0132 0.09838 C -0.01216 0.09723 -0.01042 0.0963 -0.01007 0.09445 C -0.00643 0.06366 -0.01355 0.05162 -0.00573 0.06806 C -0.00348 0.08982 -0.00261 0.09098 -0.00573 0.12107 C -0.00591 0.12292 -0.00764 0.12385 -0.00868 0.12524 C -0.01962 0.12292 -0.0191 0.12778 -0.0191 0.12107 L -0.0132 0.12107 " pathEditMode="relative" rAng="0" ptsTypes="AAAAAAAAAAAAAAAAAAAAAAAAAAAAAAAAAAA">
                                          <p:cBhvr>
                                            <p:cTn id="6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21" y="-8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AY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441 0.07801 L -0.11441 0.07825 C -0.11372 0.05695 -0.11337 0.03588 -0.11164 0.01459 C -0.11146 0.01274 -0.11042 0.01875 -0.11007 0.02084 C -0.10296 0.07014 -0.11216 0.01598 -0.10712 0.04144 C -0.10608 0.04676 -0.104 0.05764 -0.104 0.05787 C -0.10348 0.05162 -0.10365 0.04375 -0.09966 0.03936 C -0.09844 0.03797 -0.09671 0.03797 -0.09514 0.03727 C -0.08681 0.0257 -0.10053 0.04283 -0.08316 0.03102 C -0.0816 0.02987 -0.08125 0.02709 -0.08039 0.025 C -0.07987 0.02709 -0.079 0.02894 -0.07882 0.03102 C -0.07796 0.04329 -0.07934 0.05602 -0.07726 0.06806 C -0.07691 0.06991 -0.07431 0.06667 -0.07275 0.06598 C -0.06598 0.05186 -0.07518 0.0676 -0.06077 0.05764 C -0.05921 0.05672 -0.05938 0.05278 -0.05799 0.05162 C -0.05521 0.04931 -0.04896 0.04746 -0.04896 0.04769 C -0.04809 0.04468 -0.0441 0.04075 -0.04601 0.03936 C -0.04757 0.03797 -0.05921 0.04237 -0.06233 0.04329 C -0.06459 0.04769 -0.06719 0.05186 -0.06684 0.05764 C -0.06632 0.0669 -0.06476 0.07338 -0.06077 0.0801 C -0.05938 0.08218 -0.05816 0.0845 -0.05643 0.08612 C -0.05504 0.08727 -0.05348 0.0875 -0.05191 0.0882 C -0.03004 0.08403 -0.04636 0.0919 -0.03855 0.04537 C -0.03768 0.04075 -0.03733 0.05487 -0.03698 0.05973 C -0.03646 0.06737 -0.03716 0.075 -0.03559 0.08218 C -0.03473 0.08565 -0.03143 0.08727 -0.02952 0.09028 C -0.02292 0.10093 -0.03073 0.0926 -0.02205 0.10047 C -0.01858 0.08612 -0.02257 0.09862 -0.0191 0.10047 C -0.01719 0.10162 -0.01511 0.09908 -0.0132 0.09838 C -0.01216 0.09723 -0.01042 0.0963 -0.01007 0.09445 C -0.00643 0.06366 -0.01355 0.05162 -0.00573 0.06806 C -0.00348 0.08982 -0.00261 0.09098 -0.00573 0.12107 C -0.00591 0.12292 -0.00764 0.12385 -0.00868 0.12524 C -0.01962 0.12292 -0.0191 0.12778 -0.0191 0.12107 L -0.0132 0.12107 " pathEditMode="relative" rAng="0" ptsTypes="AAAAAAAAAAAAAAAAAAAAAAAAAAAAAAAAAAA">
                                          <p:cBhvr>
                                            <p:cTn id="6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21" y="-8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228184" y="4423032"/>
            <a:ext cx="26883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September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February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66E6C5D-83E0-4AE7-BDB7-56072C910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93036" y="1703710"/>
            <a:ext cx="430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school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year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starts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September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42EF9D-EA0B-49C6-B7E0-29EF32192F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93" y="2573139"/>
            <a:ext cx="1745663" cy="1745663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8D135F75-96EC-4C0D-A1BA-CDCB1CB17E28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6/12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620157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49 0.05533 L -0.0849 0.05533 C -0.0908 0.06621 -0.10834 0.07662 -0.09115 0.0845 C -0.0875 0.08612 -0.08282 0.08704 -0.0783 0.08843 C -0.0849 0.09121 -0.09323 0.09237 -0.09792 0.09653 C -0.09914 0.09792 -0.09653 0.1007 -0.09358 0.10162 C -0.0875 0.10371 -0.08039 0.10348 -0.07379 0.1044 C -0.06841 0.10047 -0.06094 0.097 -0.0566 0.09237 C -0.04462 0.08079 -0.0448 0.07871 -0.04132 0.06852 C -0.03924 0.07593 -0.04046 0.08426 -0.03473 0.09121 C -0.03334 0.09306 -0.02622 0.09167 -0.02396 0.08982 C -0.02101 0.08727 -0.02257 0.08357 -0.02171 0.08056 C -0.02136 0.08542 -0.02518 0.09167 -0.0198 0.09514 C -0.01598 0.09746 -0.00799 0.09375 -0.00469 0.09121 C 0.00052 0.0875 0.00156 0.08218 0.00451 0.07778 C 0.00572 0.07547 0.00989 0.07431 0.01302 0.07246 C 0.0118 0.07871 0.00364 0.08681 0.01059 0.09121 C 0.01666 0.09468 0.01736 0.08218 0.02152 0.07778 C 0.02361 0.07547 0.02725 0.07338 0.0302 0.07107 C 0.0335 0.07176 0.03854 0.07084 0.04149 0.07246 C 0.04461 0.07547 0.04322 0.07987 0.04531 0.08311 C 0.04774 0.08635 0.05121 0.08936 0.05434 0.09237 C 0.05902 0.08982 0.06423 0.08681 0.06909 0.0845 C 0.07934 0.07963 0.08229 0.07987 0.06909 0.08195 C 0.06684 0.0882 0.0625 0.09375 0.0776 0.09908 C 0.08211 0.10047 0.0868 0.09653 0.09097 0.09514 C 0.09166 0.08982 0.09409 0.0845 0.09305 0.07917 C 0.09305 0.07755 0.08888 0.07662 0.08923 0.07524 C 0.08923 0.07061 0.09305 0.06621 0.09513 0.06204 C 0.09583 0.05741 0.09548 0.04422 0.09722 0.04862 C 0.10243 0.05926 0.09704 0.07871 0.10191 0.08982 C 0.10243 0.09121 0.10642 0.09075 0.10833 0.09121 C 0.12152 0.08959 0.12083 0.09121 0.12812 0.08195 C 0.12934 0.07987 0.13333 0.07593 0.13003 0.07524 C 0.12378 0.07385 0.11718 0.07686 0.11059 0.07778 C 0.10763 0.08334 0.09809 0.09514 0.11493 0.09908 C 0.12083 0.10047 0.125 0.09375 0.13003 0.09121 C 0.1335 0.09144 0.13715 0.09237 0.14097 0.09237 C 0.14548 0.09237 0.14965 0.09028 0.15364 0.09121 C 0.15659 0.09144 0.15677 0.09375 0.1585 0.09514 C 0.16423 0.09121 0.17083 0.08774 0.17534 0.08311 C 0.17812 0.08079 0.18055 0.07246 0.17986 0.07524 C 0.17812 0.08704 0.17621 0.09908 0.17118 0.11088 C 0.17031 0.11274 0.16979 0.11459 0.16909 0.11644 C 0.16857 0.11713 0.16788 0.11829 0.16684 0.11922 L 0.16684 0.11945 L 0.18507 0.11505 L 0.18507 0.11528 L 0.17534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1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SEPTIE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49 0.05533 L -0.0849 0.05533 C -0.0908 0.06621 -0.10834 0.07662 -0.09115 0.0845 C -0.0875 0.08612 -0.08282 0.08704 -0.0783 0.08843 C -0.0849 0.09121 -0.09323 0.09237 -0.09792 0.09653 C -0.09914 0.09792 -0.09653 0.1007 -0.09358 0.10162 C -0.0875 0.10371 -0.08039 0.10348 -0.07379 0.1044 C -0.06841 0.10047 -0.06094 0.097 -0.0566 0.09237 C -0.04462 0.08079 -0.0448 0.07871 -0.04132 0.06852 C -0.03924 0.07593 -0.04046 0.08426 -0.03473 0.09121 C -0.03334 0.09306 -0.02622 0.09167 -0.02396 0.08982 C -0.02101 0.08727 -0.02257 0.08357 -0.02171 0.08056 C -0.02136 0.08542 -0.02518 0.09167 -0.0198 0.09514 C -0.01598 0.09746 -0.00799 0.09375 -0.00469 0.09121 C 0.00052 0.0875 0.00156 0.08218 0.00451 0.07778 C 0.00572 0.07547 0.00989 0.07431 0.01302 0.07246 C 0.0118 0.07871 0.00364 0.08681 0.01059 0.09121 C 0.01666 0.09468 0.01736 0.08218 0.02152 0.07778 C 0.02361 0.07547 0.02725 0.07338 0.0302 0.07107 C 0.0335 0.07176 0.03854 0.07084 0.04149 0.07246 C 0.04461 0.07547 0.04322 0.07987 0.04531 0.08311 C 0.04774 0.08635 0.05121 0.08936 0.05434 0.09237 C 0.05902 0.08982 0.06423 0.08681 0.06909 0.0845 C 0.07934 0.07963 0.08229 0.07987 0.06909 0.08195 C 0.06684 0.0882 0.0625 0.09375 0.0776 0.09908 C 0.08211 0.10047 0.0868 0.09653 0.09097 0.09514 C 0.09166 0.08982 0.09409 0.0845 0.09305 0.07917 C 0.09305 0.07755 0.08888 0.07662 0.08923 0.07524 C 0.08923 0.07061 0.09305 0.06621 0.09513 0.06204 C 0.09583 0.05741 0.09548 0.04422 0.09722 0.04862 C 0.10243 0.05926 0.09704 0.07871 0.10191 0.08982 C 0.10243 0.09121 0.10642 0.09075 0.10833 0.09121 C 0.12152 0.08959 0.12083 0.09121 0.12812 0.08195 C 0.12934 0.07987 0.13333 0.07593 0.13003 0.07524 C 0.12378 0.07385 0.11718 0.07686 0.11059 0.07778 C 0.10763 0.08334 0.09809 0.09514 0.11493 0.09908 C 0.12083 0.10047 0.125 0.09375 0.13003 0.09121 C 0.1335 0.09144 0.13715 0.09237 0.14097 0.09237 C 0.14548 0.09237 0.14965 0.09028 0.15364 0.09121 C 0.15659 0.09144 0.15677 0.09375 0.1585 0.09514 C 0.16423 0.09121 0.17083 0.08774 0.17534 0.08311 C 0.17812 0.08079 0.18055 0.07246 0.17986 0.07524 C 0.17812 0.08704 0.17621 0.09908 0.17118 0.11088 C 0.17031 0.11274 0.16979 0.11459 0.16909 0.11644 C 0.16857 0.11713 0.16788 0.11829 0.16684 0.11922 L 0.16684 0.11945 L 0.18507 0.11505 L 0.18507 0.11528 L 0.17534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1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EPTIE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420203" y="4423032"/>
            <a:ext cx="26883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February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April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6B17B52-A244-4140-B798-656CD92287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93036" y="1703710"/>
            <a:ext cx="430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Saint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Valentine’s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February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29F984-BA27-49FD-8C1A-E5F09D30D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71" y="2143351"/>
            <a:ext cx="2599773" cy="2581793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65874690-9A02-48B8-9439-4B48AD612BDD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7/12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08E86B-16DC-4DEB-B778-78AE0EA273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582805" y="5297205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724267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785 0.05533 L -0.08785 0.05556 C -0.09254 0.06621 -0.1066 0.07662 -0.09289 0.0845 C -0.08993 0.08612 -0.08629 0.08704 -0.08247 0.08843 C -0.08785 0.09121 -0.09445 0.09237 -0.09844 0.09653 C -0.09914 0.09792 -0.09723 0.1007 -0.0948 0.10162 C -0.08993 0.10371 -0.08403 0.10348 -0.079 0.1044 C -0.07448 0.10047 -0.06858 0.097 -0.06493 0.09237 C -0.05539 0.08079 -0.05556 0.07871 -0.05278 0.06852 C -0.05122 0.07593 -0.05191 0.08426 -0.0474 0.09121 C -0.04636 0.09306 -0.04063 0.09167 -0.03889 0.08982 C -0.03646 0.08727 -0.03768 0.08357 -0.03681 0.08056 C -0.03664 0.08542 -0.03959 0.09167 -0.03542 0.09514 C -0.0323 0.09746 -0.02605 0.09375 -0.02327 0.09121 C -0.0191 0.0875 -0.01823 0.08218 -0.0158 0.07778 C -0.01476 0.07547 -0.01146 0.07431 -0.00903 0.07246 C -0.0099 0.07871 -0.01667 0.08681 -0.01112 0.09121 C -0.00608 0.09468 -0.00539 0.08218 -0.00209 0.07778 C -0.00053 0.07547 0.00243 0.07338 0.00486 0.07107 C 0.00763 0.07176 0.01145 0.07084 0.01388 0.07246 C 0.01649 0.07547 0.01545 0.07987 0.01684 0.08311 C 0.01892 0.08635 0.0217 0.08936 0.0243 0.09237 C 0.02795 0.08982 0.03229 0.08681 0.03611 0.0845 C 0.04444 0.07963 0.0467 0.07987 0.03611 0.08195 C 0.03437 0.0882 0.03072 0.09375 0.04288 0.09908 C 0.04652 0.10047 0.05034 0.09653 0.05382 0.09514 C 0.05434 0.08982 0.05625 0.0845 0.05538 0.07917 C 0.05538 0.07755 0.05208 0.07662 0.05243 0.07524 C 0.05243 0.07061 0.05538 0.06621 0.05711 0.06204 C 0.05763 0.05741 0.05746 0.04422 0.05868 0.04862 C 0.06284 0.05926 0.0585 0.07871 0.0625 0.08982 C 0.06284 0.09121 0.06614 0.09075 0.06753 0.09121 C 0.07829 0.08959 0.0776 0.09121 0.08368 0.08195 C 0.08472 0.07987 0.08784 0.07593 0.08507 0.07524 C 0.08003 0.07385 0.07482 0.07686 0.06961 0.07778 C 0.06718 0.08334 0.05954 0.09514 0.07309 0.09908 C 0.0776 0.10047 0.08107 0.09375 0.08507 0.09121 C 0.08802 0.09144 0.09097 0.09237 0.09392 0.09237 C 0.09757 0.09237 0.10104 0.09028 0.10434 0.09121 C 0.10659 0.09144 0.10677 0.09375 0.10798 0.09514 C 0.11267 0.09121 0.11788 0.08774 0.1217 0.08311 C 0.12378 0.08079 0.12586 0.07246 0.12517 0.07524 C 0.12378 0.08704 0.12222 0.09908 0.11822 0.11088 C 0.11753 0.11274 0.11701 0.11459 0.11666 0.11644 C 0.11632 0.11713 0.11562 0.11829 0.11475 0.11922 L 0.11475 0.11945 L 0.12968 0.11505 L 0.12968 0.11528 L 0.1217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30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FEBRER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785 0.05533 L -0.08785 0.05556 C -0.09254 0.06621 -0.1066 0.07662 -0.09289 0.0845 C -0.08993 0.08612 -0.08629 0.08704 -0.08247 0.08843 C -0.08785 0.09121 -0.09445 0.09237 -0.09844 0.09653 C -0.09914 0.09792 -0.09723 0.1007 -0.0948 0.10162 C -0.08993 0.10371 -0.08403 0.10348 -0.079 0.1044 C -0.07448 0.10047 -0.06858 0.097 -0.06493 0.09237 C -0.05539 0.08079 -0.05556 0.07871 -0.05278 0.06852 C -0.05122 0.07593 -0.05191 0.08426 -0.0474 0.09121 C -0.04636 0.09306 -0.04063 0.09167 -0.03889 0.08982 C -0.03646 0.08727 -0.03768 0.08357 -0.03681 0.08056 C -0.03664 0.08542 -0.03959 0.09167 -0.03542 0.09514 C -0.0323 0.09746 -0.02605 0.09375 -0.02327 0.09121 C -0.0191 0.0875 -0.01823 0.08218 -0.0158 0.07778 C -0.01476 0.07547 -0.01146 0.07431 -0.00903 0.07246 C -0.0099 0.07871 -0.01667 0.08681 -0.01112 0.09121 C -0.00608 0.09468 -0.00539 0.08218 -0.00209 0.07778 C -0.00053 0.07547 0.00243 0.07338 0.00486 0.07107 C 0.00763 0.07176 0.01145 0.07084 0.01388 0.07246 C 0.01649 0.07547 0.01545 0.07987 0.01684 0.08311 C 0.01892 0.08635 0.0217 0.08936 0.0243 0.09237 C 0.02795 0.08982 0.03229 0.08681 0.03611 0.0845 C 0.04444 0.07963 0.0467 0.07987 0.03611 0.08195 C 0.03437 0.0882 0.03072 0.09375 0.04288 0.09908 C 0.04652 0.10047 0.05034 0.09653 0.05382 0.09514 C 0.05434 0.08982 0.05625 0.0845 0.05538 0.07917 C 0.05538 0.07755 0.05208 0.07662 0.05243 0.07524 C 0.05243 0.07061 0.05538 0.06621 0.05711 0.06204 C 0.05763 0.05741 0.05746 0.04422 0.05868 0.04862 C 0.06284 0.05926 0.0585 0.07871 0.0625 0.08982 C 0.06284 0.09121 0.06614 0.09075 0.06753 0.09121 C 0.07829 0.08959 0.0776 0.09121 0.08368 0.08195 C 0.08472 0.07987 0.08784 0.07593 0.08507 0.07524 C 0.08003 0.07385 0.07482 0.07686 0.06961 0.07778 C 0.06718 0.08334 0.05954 0.09514 0.07309 0.09908 C 0.0776 0.10047 0.08107 0.09375 0.08507 0.09121 C 0.08802 0.09144 0.09097 0.09237 0.09392 0.09237 C 0.09757 0.09237 0.10104 0.09028 0.10434 0.09121 C 0.10659 0.09144 0.10677 0.09375 0.10798 0.09514 C 0.11267 0.09121 0.11788 0.08774 0.1217 0.08311 C 0.12378 0.08079 0.12586 0.07246 0.12517 0.07524 C 0.12378 0.08704 0.12222 0.09908 0.11822 0.11088 C 0.11753 0.11274 0.11701 0.11459 0.11666 0.11644 C 0.11632 0.11713 0.11562 0.11829 0.11475 0.11922 L 0.11475 0.11945 L 0.12968 0.11505 L 0.12968 0.11528 L 0.1217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30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EBRER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3DD5FA-9849-4E10-BE5C-7B238B63C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16632"/>
            <a:ext cx="6650182" cy="685800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2609562" y="1484784"/>
            <a:ext cx="40074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Days</a:t>
            </a:r>
            <a:endParaRPr lang="es-ES_tradnl" sz="7200" dirty="0">
              <a:latin typeface="Comic Sans MS" panose="030F0702030302020204" pitchFamily="66" charset="0"/>
            </a:endParaRPr>
          </a:p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of</a:t>
            </a:r>
            <a:r>
              <a:rPr lang="es-ES_tradnl" sz="7200" dirty="0">
                <a:latin typeface="Comic Sans MS" panose="030F0702030302020204" pitchFamily="66" charset="0"/>
              </a:rPr>
              <a:t> </a:t>
            </a:r>
            <a:r>
              <a:rPr lang="es-ES_tradnl" sz="7200" dirty="0" err="1">
                <a:latin typeface="Comic Sans MS" panose="030F0702030302020204" pitchFamily="66" charset="0"/>
              </a:rPr>
              <a:t>the</a:t>
            </a:r>
            <a:endParaRPr lang="es-ES_tradnl" sz="7200" dirty="0">
              <a:latin typeface="Comic Sans MS" panose="030F0702030302020204" pitchFamily="66" charset="0"/>
            </a:endParaRPr>
          </a:p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week</a:t>
            </a:r>
            <a:endParaRPr lang="es-ES" sz="7200" dirty="0">
              <a:latin typeface="Comic Sans MS" panose="030F0702030302020204" pitchFamily="66" charset="0"/>
            </a:endParaRPr>
          </a:p>
        </p:txBody>
      </p:sp>
      <p:pic>
        <p:nvPicPr>
          <p:cNvPr id="6" name="2 Imagen">
            <a:extLst>
              <a:ext uri="{FF2B5EF4-FFF2-40B4-BE49-F238E27FC236}">
                <a16:creationId xmlns:a16="http://schemas.microsoft.com/office/drawing/2014/main" id="{F8ADD1E1-B459-4CF5-B9C5-D1DCCBFBD5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7821430">
            <a:off x="5043320" y="2891230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7E24D-EFD8-465D-BC43-81959441BE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611560" y="4643475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340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28293" y="3045441"/>
            <a:ext cx="23361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April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July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D620D01-9567-4631-881B-D56CC3924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75656" y="1703710"/>
            <a:ext cx="462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Fools-day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55691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latin typeface="Comic Sans MS" panose="030F0702030302020204" pitchFamily="66" charset="0"/>
              </a:rPr>
              <a:t>April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C9171D-B9D6-499E-BC53-7CCAB0893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88" y="2251373"/>
            <a:ext cx="2539682" cy="2539682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9DAE06D7-F980-43A5-AB1B-A7312A31AD88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8/12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BD6ED9-6E28-46C8-96CE-670B51E2203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361840" y="537321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883022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525 0.06713 L -0.08525 0.06737 C -0.08785 0.07593 -0.09601 0.08426 -0.08803 0.09075 C -0.08664 0.09213 -0.08421 0.09283 -0.0823 0.09375 C -0.08525 0.09607 -0.08924 0.09723 -0.09098 0.10024 C -0.09202 0.10162 -0.09046 0.10371 -0.08924 0.10463 C -0.08664 0.10625 -0.08351 0.10602 -0.08056 0.10672 C -0.07796 0.10371 -0.075 0.1007 -0.07275 0.097 C -0.06719 0.08774 -0.06737 0.08588 -0.06598 0.07778 C -0.06476 0.0838 -0.06546 0.09051 -0.06303 0.09607 C -0.06198 0.09746 -0.05903 0.0963 -0.05834 0.09491 C -0.05695 0.09306 -0.05764 0.09005 -0.0573 0.0875 C -0.05695 0.09121 -0.05886 0.0963 -0.05625 0.09908 C -0.05469 0.10116 -0.0507 0.09815 -0.04948 0.09607 C -0.0474 0.09306 -0.04671 0.08866 -0.04532 0.08519 C -0.04497 0.08357 -0.04323 0.08241 -0.04184 0.08102 C -0.04202 0.08612 -0.04618 0.09237 -0.04306 0.09607 C -0.04028 0.09885 -0.03959 0.08866 -0.03785 0.08519 C -0.03698 0.08357 -0.03542 0.08172 -0.03386 0.07987 C -0.03247 0.08033 -0.03004 0.07963 -0.02934 0.08102 C -0.02726 0.08357 -0.02813 0.08681 -0.02709 0.08959 C -0.02639 0.09237 -0.02448 0.09468 -0.02309 0.097 C -0.02118 0.09491 -0.01875 0.0926 -0.01667 0.09075 C -0.0125 0.08681 -0.01042 0.08681 -0.01667 0.08866 C -0.01806 0.09375 -0.01962 0.09815 -0.01285 0.10255 C -0.01059 0.10371 -0.00886 0.10024 -0.00712 0.09908 C -0.00695 0.09491 -0.00591 0.09075 -0.00608 0.08635 C -0.00608 0.08519 -0.00764 0.0845 -0.00764 0.08311 C -0.00764 0.07963 -0.00608 0.07616 -0.00487 0.07246 C -0.00469 0.06899 -0.00487 0.05834 -0.00417 0.06181 C -0.00174 0.07061 -0.00434 0.08588 -0.00191 0.09491 C -0.00174 0.09607 -0.00018 0.09584 0.00104 0.09607 C 0.00677 0.09468 0.00659 0.09607 0.00954 0.08866 C 0.01024 0.08681 0.01215 0.0838 0.01041 0.08311 C 0.00781 0.08218 0.00486 0.08473 0.00191 0.08519 C 0.00069 0.08982 -0.00365 0.09931 0.00382 0.10255 C 0.00659 0.10371 0.00798 0.09815 0.01041 0.09607 C 0.01215 0.0963 0.01354 0.097 0.01527 0.097 C 0.01736 0.097 0.01909 0.09537 0.02135 0.09607 C 0.02204 0.0963 0.02222 0.09815 0.02309 0.09908 C 0.02569 0.09607 0.02864 0.09306 0.03055 0.08959 C 0.03177 0.08774 0.03298 0.08102 0.03281 0.08311 C 0.03177 0.09283 0.03107 0.10255 0.02864 0.11204 C 0.02847 0.11366 0.02829 0.11505 0.02777 0.11644 C 0.0276 0.11713 0.02725 0.11783 0.02708 0.11875 L 0.02708 0.11899 L 0.03524 0.11528 L 0.03524 0.11551 L 0.03055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12" y="2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BRIL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525 0.06713 L -0.08525 0.06737 C -0.08785 0.07593 -0.09601 0.08426 -0.08803 0.09075 C -0.08664 0.09213 -0.08421 0.09283 -0.0823 0.09375 C -0.08525 0.09607 -0.08924 0.09723 -0.09098 0.10024 C -0.09202 0.10162 -0.09046 0.10371 -0.08924 0.10463 C -0.08664 0.10625 -0.08351 0.10602 -0.08056 0.10672 C -0.07796 0.10371 -0.075 0.1007 -0.07275 0.097 C -0.06719 0.08774 -0.06737 0.08588 -0.06598 0.07778 C -0.06476 0.0838 -0.06546 0.09051 -0.06303 0.09607 C -0.06198 0.09746 -0.05903 0.0963 -0.05834 0.09491 C -0.05695 0.09306 -0.05764 0.09005 -0.0573 0.0875 C -0.05695 0.09121 -0.05886 0.0963 -0.05625 0.09908 C -0.05469 0.10116 -0.0507 0.09815 -0.04948 0.09607 C -0.0474 0.09306 -0.04671 0.08866 -0.04532 0.08519 C -0.04497 0.08357 -0.04323 0.08241 -0.04184 0.08102 C -0.04202 0.08612 -0.04618 0.09237 -0.04306 0.09607 C -0.04028 0.09885 -0.03959 0.08866 -0.03785 0.08519 C -0.03698 0.08357 -0.03542 0.08172 -0.03386 0.07987 C -0.03247 0.08033 -0.03004 0.07963 -0.02934 0.08102 C -0.02726 0.08357 -0.02813 0.08681 -0.02709 0.08959 C -0.02639 0.09237 -0.02448 0.09468 -0.02309 0.097 C -0.02118 0.09491 -0.01875 0.0926 -0.01667 0.09075 C -0.0125 0.08681 -0.01042 0.08681 -0.01667 0.08866 C -0.01806 0.09375 -0.01962 0.09815 -0.01285 0.10255 C -0.01059 0.10371 -0.00886 0.10024 -0.00712 0.09908 C -0.00695 0.09491 -0.00591 0.09075 -0.00608 0.08635 C -0.00608 0.08519 -0.00764 0.0845 -0.00764 0.08311 C -0.00764 0.07963 -0.00608 0.07616 -0.00487 0.07246 C -0.00469 0.06899 -0.00487 0.05834 -0.00417 0.06181 C -0.00174 0.07061 -0.00434 0.08588 -0.00191 0.09491 C -0.00174 0.09607 -0.00018 0.09584 0.00104 0.09607 C 0.00677 0.09468 0.00659 0.09607 0.00954 0.08866 C 0.01024 0.08681 0.01215 0.0838 0.01041 0.08311 C 0.00781 0.08218 0.00486 0.08473 0.00191 0.08519 C 0.00069 0.08982 -0.00365 0.09931 0.00382 0.10255 C 0.00659 0.10371 0.00798 0.09815 0.01041 0.09607 C 0.01215 0.0963 0.01354 0.097 0.01527 0.097 C 0.01736 0.097 0.01909 0.09537 0.02135 0.09607 C 0.02204 0.0963 0.02222 0.09815 0.02309 0.09908 C 0.02569 0.09607 0.02864 0.09306 0.03055 0.08959 C 0.03177 0.08774 0.03298 0.08102 0.03281 0.08311 C 0.03177 0.09283 0.03107 0.10255 0.02864 0.11204 C 0.02847 0.11366 0.02829 0.11505 0.02777 0.11644 C 0.0276 0.11713 0.02725 0.11783 0.02708 0.11875 L 0.02708 0.11899 L 0.03524 0.11528 L 0.03524 0.11551 L 0.03055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12" y="2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BRIL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012160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July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4465113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January</a:t>
            </a:r>
            <a:endParaRPr lang="es-ES" sz="4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B2BC91F-3A59-4242-91E5-BE1A7C28B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513071" y="1628800"/>
            <a:ext cx="4427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America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Independence Day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79" y="4555691"/>
            <a:ext cx="3340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July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9E8A98-4086-4B48-AC82-5895086B5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04" y="3172151"/>
            <a:ext cx="1429776" cy="1429776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16109900-2DD2-45A5-8FC5-1CC91CD7211A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9/12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4AD2B6-991C-40AE-BD68-DC7E764671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740925" y="537321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696296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184 0.04097 L -0.09184 0.0412 C -0.09462 0.05602 -0.10261 0.0699 -0.09479 0.08078 C -0.09323 0.0831 -0.09097 0.08426 -0.08889 0.08611 C -0.09184 0.09004 -0.09566 0.09166 -0.09774 0.09699 C -0.09861 0.0993 -0.09705 0.10277 -0.09584 0.10416 C -0.09323 0.10694 -0.08993 0.10671 -0.08698 0.10764 C -0.08438 0.10254 -0.08125 0.09768 -0.07899 0.09166 C -0.07361 0.07592 -0.07379 0.07291 -0.07222 0.05926 C -0.07118 0.06921 -0.0717 0.08055 -0.06927 0.09004 C -0.06858 0.09236 -0.06528 0.09051 -0.06424 0.08819 C -0.06302 0.08449 -0.06354 0.07939 -0.06354 0.07523 C -0.06302 0.08194 -0.06511 0.09051 -0.0625 0.09514 C -0.06059 0.09838 -0.05712 0.09328 -0.05556 0.09004 C -0.05313 0.08495 -0.05295 0.07777 -0.05156 0.07176 C -0.05087 0.06852 -0.04896 0.06689 -0.04757 0.06458 C -0.04792 0.07291 -0.05174 0.08379 -0.04861 0.09004 C -0.04584 0.09467 -0.04549 0.07754 -0.04375 0.07176 C -0.04254 0.06852 -0.04115 0.06551 -0.03976 0.06273 C -0.0382 0.06342 -0.03594 0.06227 -0.03472 0.06458 C -0.03316 0.06852 -0.03386 0.07453 -0.03299 0.07893 C -0.03195 0.08356 -0.03021 0.0875 -0.02899 0.09166 C -0.02674 0.08819 -0.02431 0.08426 -0.02205 0.08078 C -0.01754 0.0743 -0.01615 0.07453 -0.02205 0.07731 C -0.02327 0.08588 -0.02518 0.09352 -0.01823 0.10069 C -0.01615 0.10254 -0.01424 0.09699 -0.01215 0.09514 C -0.01181 0.08819 -0.01094 0.08078 -0.01129 0.07361 C -0.01129 0.07129 -0.0132 0.07037 -0.0132 0.06805 C -0.01285 0.06203 -0.01129 0.05602 -0.01024 0.05023 C -0.0099 0.04398 -0.01007 0.02639 -0.0092 0.03194 C -0.00695 0.04676 -0.00938 0.07291 -0.00712 0.08819 C -0.00695 0.09004 -0.00538 0.08912 -0.00434 0.09004 C 0.00173 0.0875 0.00139 0.09004 0.00451 0.07731 C 0.00521 0.07453 0.00712 0.06921 0.00555 0.06805 C 0.0026 0.06643 -0.00035 0.07037 -0.00347 0.07176 C -0.00469 0.07916 -0.00903 0.09537 -0.00139 0.10069 C 0.00139 0.10254 0.00312 0.09328 0.00555 0.09004 C 0.00712 0.09027 0.00868 0.09166 0.01041 0.09166 C 0.01232 0.09166 0.01441 0.08889 0.01632 0.09004 C 0.01753 0.09027 0.01771 0.09328 0.0184 0.09514 C 0.02101 0.09004 0.02396 0.08518 0.02621 0.07893 C 0.02726 0.07592 0.02847 0.06435 0.0283 0.06805 C 0.02726 0.08426 0.02639 0.10092 0.02413 0.11666 C 0.02396 0.11921 0.02361 0.12152 0.02326 0.12407 C 0.02291 0.12546 0.02257 0.12639 0.02222 0.12777 L 0.02222 0.12824 L 0.03038 0.12245 L 0.03038 0.12268 L 0.02621 0.12407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81" y="3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7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JUL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184 0.04097 L -0.09184 0.0412 C -0.09462 0.05602 -0.10261 0.0699 -0.09479 0.08078 C -0.09323 0.0831 -0.09097 0.08426 -0.08889 0.08611 C -0.09184 0.09004 -0.09566 0.09166 -0.09774 0.09699 C -0.09861 0.0993 -0.09705 0.10277 -0.09584 0.10416 C -0.09323 0.10694 -0.08993 0.10671 -0.08698 0.10764 C -0.08438 0.10254 -0.08125 0.09768 -0.07899 0.09166 C -0.07361 0.07592 -0.07379 0.07291 -0.07222 0.05926 C -0.07118 0.06921 -0.0717 0.08055 -0.06927 0.09004 C -0.06858 0.09236 -0.06528 0.09051 -0.06424 0.08819 C -0.06302 0.08449 -0.06354 0.07939 -0.06354 0.07523 C -0.06302 0.08194 -0.06511 0.09051 -0.0625 0.09514 C -0.06059 0.09838 -0.05712 0.09328 -0.05556 0.09004 C -0.05313 0.08495 -0.05295 0.07777 -0.05156 0.07176 C -0.05087 0.06852 -0.04896 0.06689 -0.04757 0.06458 C -0.04792 0.07291 -0.05174 0.08379 -0.04861 0.09004 C -0.04584 0.09467 -0.04549 0.07754 -0.04375 0.07176 C -0.04254 0.06852 -0.04115 0.06551 -0.03976 0.06273 C -0.0382 0.06342 -0.03594 0.06227 -0.03472 0.06458 C -0.03316 0.06852 -0.03386 0.07453 -0.03299 0.07893 C -0.03195 0.08356 -0.03021 0.0875 -0.02899 0.09166 C -0.02674 0.08819 -0.02431 0.08426 -0.02205 0.08078 C -0.01754 0.0743 -0.01615 0.07453 -0.02205 0.07731 C -0.02327 0.08588 -0.02518 0.09352 -0.01823 0.10069 C -0.01615 0.10254 -0.01424 0.09699 -0.01215 0.09514 C -0.01181 0.08819 -0.01094 0.08078 -0.01129 0.07361 C -0.01129 0.07129 -0.0132 0.07037 -0.0132 0.06805 C -0.01285 0.06203 -0.01129 0.05602 -0.01024 0.05023 C -0.0099 0.04398 -0.01007 0.02639 -0.0092 0.03194 C -0.00695 0.04676 -0.00938 0.07291 -0.00712 0.08819 C -0.00695 0.09004 -0.00538 0.08912 -0.00434 0.09004 C 0.00173 0.0875 0.00139 0.09004 0.00451 0.07731 C 0.00521 0.07453 0.00712 0.06921 0.00555 0.06805 C 0.0026 0.06643 -0.00035 0.07037 -0.00347 0.07176 C -0.00469 0.07916 -0.00903 0.09537 -0.00139 0.10069 C 0.00139 0.10254 0.00312 0.09328 0.00555 0.09004 C 0.00712 0.09027 0.00868 0.09166 0.01041 0.09166 C 0.01232 0.09166 0.01441 0.08889 0.01632 0.09004 C 0.01753 0.09027 0.01771 0.09328 0.0184 0.09514 C 0.02101 0.09004 0.02396 0.08518 0.02621 0.07893 C 0.02726 0.07592 0.02847 0.06435 0.0283 0.06805 C 0.02726 0.08426 0.02639 0.10092 0.02413 0.11666 C 0.02396 0.11921 0.02361 0.12152 0.02326 0.12407 C 0.02291 0.12546 0.02257 0.12639 0.02222 0.12777 L 0.02222 0.12824 L 0.03038 0.12245 L 0.03038 0.12268 L 0.02621 0.12407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81" y="3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7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JUL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35080" y="4423032"/>
            <a:ext cx="24014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March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May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D8048E7-1772-4B77-B27A-AF507F894D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75656" y="1692097"/>
            <a:ext cx="456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Easter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April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or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…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latin typeface="Comic Sans MS" panose="030F0702030302020204" pitchFamily="66" charset="0"/>
              </a:rPr>
              <a:t>March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A9D05D-ADC1-4D08-AC58-5A02F086C9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20" y="2440090"/>
            <a:ext cx="2044952" cy="2044952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9562A2AD-8127-496D-A4C1-73D9EFB5E2D5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10/12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9D04AB-B789-4ABA-B87D-3793DDC991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416998" y="5243479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128061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063 0.05533 L -0.09063 0.05556 C -0.0941 0.06621 -0.10469 0.07662 -0.09445 0.0845 C -0.09219 0.08612 -0.08924 0.08704 -0.08681 0.08843 C -0.09063 0.09121 -0.09566 0.09237 -0.09827 0.09653 C -0.09914 0.09792 -0.09757 0.1007 -0.09584 0.10162 C -0.09219 0.10371 -0.08785 0.10348 -0.08403 0.1044 C -0.08091 0.10047 -0.07639 0.097 -0.07379 0.09237 C -0.06667 0.08079 -0.06667 0.07871 -0.06476 0.06852 C -0.06355 0.07593 -0.06424 0.08426 -0.06077 0.09121 C -0.0599 0.09306 -0.05573 0.09167 -0.05434 0.08982 C -0.05261 0.08727 -0.05365 0.08357 -0.05296 0.08056 C -0.05278 0.08542 -0.05504 0.09167 -0.05191 0.09514 C -0.04966 0.09746 -0.04497 0.09375 -0.04289 0.09121 C -0.03993 0.0875 -0.03907 0.08218 -0.0375 0.07778 C -0.03681 0.07547 -0.03421 0.07431 -0.03247 0.07246 C -0.03316 0.07871 -0.03785 0.08681 -0.03386 0.09121 C -0.03021 0.09468 -0.02969 0.08218 -0.02743 0.07778 C -0.02622 0.07547 -0.02396 0.07338 -0.02223 0.07107 C -0.02014 0.07176 -0.01719 0.07084 -0.01546 0.07246 C -0.01355 0.07547 -0.01441 0.07987 -0.0132 0.08311 C -0.01164 0.08635 -0.00973 0.08936 -0.00782 0.09237 C -0.00504 0.08982 -0.00191 0.08681 0.00086 0.0845 C 0.00711 0.07963 0.00885 0.07987 0.00086 0.08195 C -0.00035 0.0882 -0.00278 0.09375 0.0059 0.09908 C 0.00868 0.10047 0.01163 0.09653 0.01388 0.09514 C 0.01441 0.08982 0.01597 0.0845 0.0151 0.07917 C 0.0151 0.07755 0.01267 0.07662 0.01302 0.07524 C 0.01302 0.07061 0.0151 0.06621 0.01649 0.06204 C 0.01684 0.05741 0.01666 0.04422 0.0177 0.04862 C 0.02083 0.05926 0.01753 0.07871 0.02048 0.08982 C 0.02083 0.09121 0.02309 0.09075 0.0243 0.09121 C 0.03211 0.08959 0.03177 0.09121 0.03611 0.08195 C 0.0368 0.07987 0.03923 0.07593 0.03715 0.07524 C 0.03368 0.07385 0.02968 0.07686 0.02569 0.07778 C 0.02378 0.08334 0.01822 0.09514 0.02812 0.09908 C 0.03177 0.10047 0.03437 0.09375 0.03715 0.09121 C 0.03941 0.09144 0.04149 0.09237 0.04375 0.09237 C 0.04635 0.09237 0.04895 0.09028 0.05121 0.09121 C 0.05312 0.09144 0.05312 0.09375 0.05416 0.09514 C 0.05763 0.09121 0.06163 0.08774 0.06406 0.08311 C 0.06597 0.08079 0.06736 0.07246 0.06684 0.07524 C 0.06597 0.08704 0.06458 0.09908 0.0618 0.11088 C 0.06128 0.11274 0.06076 0.11459 0.06041 0.11644 C 0.06007 0.11713 0.05972 0.11829 0.05902 0.11922 L 0.05902 0.11945 L 0.07013 0.11505 L 0.07013 0.11528 L 0.06406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ARZ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063 0.05533 L -0.09063 0.05556 C -0.0941 0.06621 -0.10469 0.07662 -0.09445 0.0845 C -0.09219 0.08612 -0.08924 0.08704 -0.08681 0.08843 C -0.09063 0.09121 -0.09566 0.09237 -0.09827 0.09653 C -0.09914 0.09792 -0.09757 0.1007 -0.09584 0.10162 C -0.09219 0.10371 -0.08785 0.10348 -0.08403 0.1044 C -0.08091 0.10047 -0.07639 0.097 -0.07379 0.09237 C -0.06667 0.08079 -0.06667 0.07871 -0.06476 0.06852 C -0.06355 0.07593 -0.06424 0.08426 -0.06077 0.09121 C -0.0599 0.09306 -0.05573 0.09167 -0.05434 0.08982 C -0.05261 0.08727 -0.05365 0.08357 -0.05296 0.08056 C -0.05278 0.08542 -0.05504 0.09167 -0.05191 0.09514 C -0.04966 0.09746 -0.04497 0.09375 -0.04289 0.09121 C -0.03993 0.0875 -0.03907 0.08218 -0.0375 0.07778 C -0.03681 0.07547 -0.03421 0.07431 -0.03247 0.07246 C -0.03316 0.07871 -0.03785 0.08681 -0.03386 0.09121 C -0.03021 0.09468 -0.02969 0.08218 -0.02743 0.07778 C -0.02622 0.07547 -0.02396 0.07338 -0.02223 0.07107 C -0.02014 0.07176 -0.01719 0.07084 -0.01546 0.07246 C -0.01355 0.07547 -0.01441 0.07987 -0.0132 0.08311 C -0.01164 0.08635 -0.00973 0.08936 -0.00782 0.09237 C -0.00504 0.08982 -0.00191 0.08681 0.00086 0.0845 C 0.00711 0.07963 0.00885 0.07987 0.00086 0.08195 C -0.00035 0.0882 -0.00278 0.09375 0.0059 0.09908 C 0.00868 0.10047 0.01163 0.09653 0.01388 0.09514 C 0.01441 0.08982 0.01597 0.0845 0.0151 0.07917 C 0.0151 0.07755 0.01267 0.07662 0.01302 0.07524 C 0.01302 0.07061 0.0151 0.06621 0.01649 0.06204 C 0.01684 0.05741 0.01666 0.04422 0.0177 0.04862 C 0.02083 0.05926 0.01753 0.07871 0.02048 0.08982 C 0.02083 0.09121 0.02309 0.09075 0.0243 0.09121 C 0.03211 0.08959 0.03177 0.09121 0.03611 0.08195 C 0.0368 0.07987 0.03923 0.07593 0.03715 0.07524 C 0.03368 0.07385 0.02968 0.07686 0.02569 0.07778 C 0.02378 0.08334 0.01822 0.09514 0.02812 0.09908 C 0.03177 0.10047 0.03437 0.09375 0.03715 0.09121 C 0.03941 0.09144 0.04149 0.09237 0.04375 0.09237 C 0.04635 0.09237 0.04895 0.09028 0.05121 0.09121 C 0.05312 0.09144 0.05312 0.09375 0.05416 0.09514 C 0.05763 0.09121 0.06163 0.08774 0.06406 0.08311 C 0.06597 0.08079 0.06736 0.07246 0.06684 0.07524 C 0.06597 0.08704 0.06458 0.09908 0.0618 0.11088 C 0.06128 0.11274 0.06076 0.11459 0.06041 0.11644 C 0.06007 0.11713 0.05972 0.11829 0.05902 0.11922 L 0.05902 0.11945 L 0.07013 0.11505 L 0.07013 0.11528 L 0.06406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ARZ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56177" y="3045441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November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156176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September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228184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December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AFFF8AF-4ED5-42F2-A19B-D0DA7FFAA0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75656" y="1703710"/>
            <a:ext cx="4098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Thanksgiving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Day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55691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November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E06DDE-CD66-4298-BD03-E300A0255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30" y="2852936"/>
            <a:ext cx="1763689" cy="1763689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560DAAF6-013C-4A7C-8EBC-B87D8E3BE463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11/12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548430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917 0.06598 L -0.07917 0.06621 C -0.08438 0.07315 -0.10053 0.0801 -0.08473 0.08542 C -0.08195 0.08658 -0.07709 0.08704 -0.07309 0.08797 C -0.07917 0.08982 -0.08716 0.09075 -0.09063 0.09329 C -0.09254 0.09445 -0.08959 0.0963 -0.08716 0.097 C -0.08195 0.09838 -0.07553 0.09815 -0.06962 0.09862 C -0.06476 0.0963 -0.05868 0.09375 -0.05417 0.09051 C -0.04323 0.08287 -0.04358 0.08149 -0.0408 0.07454 C -0.03837 0.07963 -0.03976 0.08519 -0.0349 0.08982 C -0.03282 0.09098 -0.02674 0.09005 -0.02535 0.08889 C -0.02257 0.08727 -0.02396 0.08496 -0.02327 0.08287 C -0.02257 0.08588 -0.02639 0.09005 -0.02153 0.09213 C -0.01841 0.09422 -0.01025 0.09144 -0.00782 0.08982 C -0.00365 0.08727 -0.00226 0.0838 0.00017 0.08079 C 0.00086 0.07963 0.00451 0.07871 0.00729 0.07755 C 0.00694 0.08172 -0.00122 0.08681 0.00486 0.08982 C 0.01041 0.09213 0.0118 0.0838 0.01527 0.08079 C 0.01701 0.07963 0.02031 0.07801 0.02309 0.07639 C 0.02586 0.07662 0.03072 0.07616 0.03211 0.07755 C 0.03645 0.07963 0.03472 0.08218 0.0368 0.0845 C 0.03819 0.08681 0.04201 0.08866 0.04479 0.09051 C 0.04826 0.08889 0.05329 0.08681 0.05746 0.08542 C 0.06579 0.08218 0.06979 0.08218 0.05746 0.0838 C 0.05468 0.08797 0.05156 0.09144 0.0651 0.09537 C 0.06944 0.0963 0.07291 0.09329 0.07638 0.09213 C 0.07673 0.08889 0.07882 0.08542 0.07847 0.08172 C 0.07847 0.08079 0.07534 0.08033 0.07534 0.07917 C 0.07534 0.07616 0.07847 0.07338 0.0809 0.07014 C 0.08125 0.06737 0.0809 0.05857 0.08246 0.06158 C 0.08732 0.06875 0.08211 0.08149 0.08697 0.08889 C 0.08732 0.08982 0.09045 0.08959 0.09253 0.08982 C 0.10416 0.08866 0.10382 0.08982 0.10972 0.0838 C 0.11111 0.08218 0.1151 0.07963 0.11145 0.07917 C 0.10625 0.07848 0.10034 0.08056 0.09427 0.08079 C 0.09184 0.08473 0.0835 0.09237 0.09826 0.09537 C 0.10382 0.0963 0.10659 0.09144 0.11145 0.08982 C 0.1151 0.09005 0.11753 0.09051 0.121 0.09051 C 0.12517 0.09051 0.12864 0.08912 0.13333 0.08982 C 0.13472 0.09005 0.13507 0.09144 0.1368 0.09213 C 0.14166 0.08982 0.14774 0.08727 0.15156 0.0845 C 0.15399 0.08287 0.15642 0.07755 0.15607 0.07917 C 0.15399 0.08704 0.1526 0.09537 0.14774 0.10301 C 0.14739 0.1044 0.14704 0.10556 0.146 0.10672 C 0.14566 0.10718 0.14479 0.10764 0.14444 0.10857 L 0.14444 0.10903 L 0.16111 0.10556 L 0.16111 0.10579 L 0.15156 0.10672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89" y="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NOVIEMB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917 0.06598 L -0.07917 0.06621 C -0.08438 0.07315 -0.10053 0.0801 -0.08473 0.08542 C -0.08195 0.08658 -0.07709 0.08704 -0.07309 0.08797 C -0.07917 0.08982 -0.08716 0.09075 -0.09063 0.09329 C -0.09254 0.09445 -0.08959 0.0963 -0.08716 0.097 C -0.08195 0.09838 -0.07553 0.09815 -0.06962 0.09862 C -0.06476 0.0963 -0.05868 0.09375 -0.05417 0.09051 C -0.04323 0.08287 -0.04358 0.08149 -0.0408 0.07454 C -0.03837 0.07963 -0.03976 0.08519 -0.0349 0.08982 C -0.03282 0.09098 -0.02674 0.09005 -0.02535 0.08889 C -0.02257 0.08727 -0.02396 0.08496 -0.02327 0.08287 C -0.02257 0.08588 -0.02639 0.09005 -0.02153 0.09213 C -0.01841 0.09422 -0.01025 0.09144 -0.00782 0.08982 C -0.00365 0.08727 -0.00226 0.0838 0.00017 0.08079 C 0.00086 0.07963 0.00451 0.07871 0.00729 0.07755 C 0.00694 0.08172 -0.00122 0.08681 0.00486 0.08982 C 0.01041 0.09213 0.0118 0.0838 0.01527 0.08079 C 0.01701 0.07963 0.02031 0.07801 0.02309 0.07639 C 0.02586 0.07662 0.03072 0.07616 0.03211 0.07755 C 0.03645 0.07963 0.03472 0.08218 0.0368 0.0845 C 0.03819 0.08681 0.04201 0.08866 0.04479 0.09051 C 0.04826 0.08889 0.05329 0.08681 0.05746 0.08542 C 0.06579 0.08218 0.06979 0.08218 0.05746 0.0838 C 0.05468 0.08797 0.05156 0.09144 0.0651 0.09537 C 0.06944 0.0963 0.07291 0.09329 0.07638 0.09213 C 0.07673 0.08889 0.07882 0.08542 0.07847 0.08172 C 0.07847 0.08079 0.07534 0.08033 0.07534 0.07917 C 0.07534 0.07616 0.07847 0.07338 0.0809 0.07014 C 0.08125 0.06737 0.0809 0.05857 0.08246 0.06158 C 0.08732 0.06875 0.08211 0.08149 0.08697 0.08889 C 0.08732 0.08982 0.09045 0.08959 0.09253 0.08982 C 0.10416 0.08866 0.10382 0.08982 0.10972 0.0838 C 0.11111 0.08218 0.1151 0.07963 0.11145 0.07917 C 0.10625 0.07848 0.10034 0.08056 0.09427 0.08079 C 0.09184 0.08473 0.0835 0.09237 0.09826 0.09537 C 0.10382 0.0963 0.10659 0.09144 0.11145 0.08982 C 0.1151 0.09005 0.11753 0.09051 0.121 0.09051 C 0.12517 0.09051 0.12864 0.08912 0.13333 0.08982 C 0.13472 0.09005 0.13507 0.09144 0.1368 0.09213 C 0.14166 0.08982 0.14774 0.08727 0.15156 0.0845 C 0.15399 0.08287 0.15642 0.07755 0.15607 0.07917 C 0.15399 0.08704 0.1526 0.09537 0.14774 0.10301 C 0.14739 0.1044 0.14704 0.10556 0.146 0.10672 C 0.14566 0.10718 0.14479 0.10764 0.14444 0.10857 L 0.14444 0.10903 L 0.16111 0.10556 L 0.16111 0.10579 L 0.15156 0.10672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89" y="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NOVIEMB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35080" y="4423032"/>
            <a:ext cx="24014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April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May</a:t>
            </a:r>
            <a:endParaRPr lang="es-ES" sz="40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01EEAB4-5A86-4C3F-91FF-53DC5F3721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331640" y="1692097"/>
            <a:ext cx="473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before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July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latin typeface="Comic Sans MS" panose="030F0702030302020204" pitchFamily="66" charset="0"/>
              </a:rPr>
              <a:t>June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2162673-55A1-4B6F-BBDA-9610C1B722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13" y="2188767"/>
            <a:ext cx="2091869" cy="2091869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11 CuadroTexto">
            <a:extLst>
              <a:ext uri="{FF2B5EF4-FFF2-40B4-BE49-F238E27FC236}">
                <a16:creationId xmlns:a16="http://schemas.microsoft.com/office/drawing/2014/main" id="{EC7CF717-81D1-4CC6-94F0-E8106F48E64F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12/12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Action Button: Blank 12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9B48A22-D7D0-4E5E-B17D-3FDC9DB8C839}"/>
              </a:ext>
            </a:extLst>
          </p:cNvPr>
          <p:cNvSpPr/>
          <p:nvPr/>
        </p:nvSpPr>
        <p:spPr>
          <a:xfrm>
            <a:off x="7884368" y="5877272"/>
            <a:ext cx="1008112" cy="576064"/>
          </a:xfrm>
          <a:prstGeom prst="actionButtonBlan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EXIT</a:t>
            </a:r>
            <a:endParaRPr lang="es-E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B050B2-4679-46A6-BB98-528456976CA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298257" y="4712684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056824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237 0.05533 L -0.09237 0.05556 C -0.09514 0.06621 -0.10365 0.07662 -0.09549 0.0845 C -0.09375 0.08612 -0.09132 0.08704 -0.08941 0.08843 C -0.09237 0.09121 -0.09636 0.09237 -0.09844 0.09653 C -0.09914 0.09792 -0.09792 0.1007 -0.09653 0.10162 C -0.09375 0.10371 -0.09028 0.10348 -0.08716 0.1044 C -0.08473 0.10047 -0.08108 0.097 -0.079 0.09237 C -0.07344 0.08079 -0.07344 0.07871 -0.07188 0.06852 C -0.07101 0.07593 -0.07153 0.08426 -0.06875 0.09121 C -0.06806 0.09306 -0.06476 0.09167 -0.06372 0.08982 C -0.06233 0.08727 -0.06303 0.08357 -0.0625 0.08056 C -0.06233 0.08542 -0.06424 0.09167 -0.06164 0.09514 C -0.0599 0.09746 -0.05625 0.09375 -0.05452 0.09121 C -0.05226 0.0875 -0.05157 0.08218 -0.05035 0.07778 C -0.04966 0.07547 -0.04757 0.07431 -0.04636 0.07246 C -0.04688 0.07871 -0.05053 0.08681 -0.0474 0.09121 C -0.04445 0.09468 -0.0441 0.08218 -0.04237 0.07778 C -0.04132 0.07547 -0.03959 0.07338 -0.0382 0.07107 C -0.03646 0.07176 -0.03421 0.07084 -0.03282 0.07246 C -0.03125 0.07547 -0.03195 0.07987 -0.03091 0.08311 C -0.02969 0.08635 -0.0283 0.08936 -0.02674 0.09237 C -0.02448 0.08982 -0.02205 0.08681 -0.0198 0.0845 C -0.01493 0.07963 -0.01355 0.07987 -0.0198 0.08195 C -0.02084 0.0882 -0.02275 0.09375 -0.0158 0.09908 C -0.01355 0.10047 -0.01129 0.09653 -0.00955 0.09514 C -0.00903 0.08982 -0.00782 0.0845 -0.00851 0.07917 C -0.00851 0.07755 -0.01042 0.07662 -0.01025 0.07524 C -0.01025 0.07061 -0.00851 0.06621 -0.00747 0.06204 C -0.00712 0.05741 -0.0073 0.04422 -0.00643 0.04862 C -0.004 0.05926 -0.0066 0.07871 -0.00417 0.08982 C -0.004 0.09121 -0.00226 0.09075 -0.00122 0.09121 C 0.00503 0.08959 0.00468 0.09121 0.00816 0.08195 C 0.00868 0.07987 0.01059 0.07593 0.00902 0.07524 C 0.00625 0.07385 0.00312 0.07686 -0.00018 0.07778 C -0.00157 0.08334 -0.00608 0.09514 0.00173 0.09908 C 0.00468 0.10047 0.00677 0.09375 0.00902 0.09121 C 0.01076 0.09144 0.0125 0.09237 0.01423 0.09237 C 0.01632 0.09237 0.0184 0.09028 0.02013 0.09121 C 0.0217 0.09144 0.0217 0.09375 0.02239 0.09514 C 0.02517 0.09121 0.02847 0.08774 0.03038 0.08311 C 0.03177 0.08079 0.03298 0.07246 0.03246 0.07524 C 0.03177 0.08704 0.03072 0.09908 0.02847 0.11088 C 0.02812 0.11274 0.02777 0.11459 0.02743 0.11644 C 0.02708 0.11713 0.02691 0.11829 0.02638 0.11922 L 0.02638 0.11945 L 0.03524 0.11505 L 0.03524 0.11528 L 0.03038 0.11644 " pathEditMode="relative" rAng="0" ptsTypes="AAAAAAAAAAAAAAAAAAAAAAAAAAAAAAAAAAAAAAAAAAAAAAAAA">
                                          <p:cBhvr>
                                            <p:cTn id="67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4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JUN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237 0.05533 L -0.09237 0.05556 C -0.09514 0.06621 -0.10365 0.07662 -0.09549 0.0845 C -0.09375 0.08612 -0.09132 0.08704 -0.08941 0.08843 C -0.09237 0.09121 -0.09636 0.09237 -0.09844 0.09653 C -0.09914 0.09792 -0.09792 0.1007 -0.09653 0.10162 C -0.09375 0.10371 -0.09028 0.10348 -0.08716 0.1044 C -0.08473 0.10047 -0.08108 0.097 -0.079 0.09237 C -0.07344 0.08079 -0.07344 0.07871 -0.07188 0.06852 C -0.07101 0.07593 -0.07153 0.08426 -0.06875 0.09121 C -0.06806 0.09306 -0.06476 0.09167 -0.06372 0.08982 C -0.06233 0.08727 -0.06303 0.08357 -0.0625 0.08056 C -0.06233 0.08542 -0.06424 0.09167 -0.06164 0.09514 C -0.0599 0.09746 -0.05625 0.09375 -0.05452 0.09121 C -0.05226 0.0875 -0.05157 0.08218 -0.05035 0.07778 C -0.04966 0.07547 -0.04757 0.07431 -0.04636 0.07246 C -0.04688 0.07871 -0.05053 0.08681 -0.0474 0.09121 C -0.04445 0.09468 -0.0441 0.08218 -0.04237 0.07778 C -0.04132 0.07547 -0.03959 0.07338 -0.0382 0.07107 C -0.03646 0.07176 -0.03421 0.07084 -0.03282 0.07246 C -0.03125 0.07547 -0.03195 0.07987 -0.03091 0.08311 C -0.02969 0.08635 -0.0283 0.08936 -0.02674 0.09237 C -0.02448 0.08982 -0.02205 0.08681 -0.0198 0.0845 C -0.01493 0.07963 -0.01355 0.07987 -0.0198 0.08195 C -0.02084 0.0882 -0.02275 0.09375 -0.0158 0.09908 C -0.01355 0.10047 -0.01129 0.09653 -0.00955 0.09514 C -0.00903 0.08982 -0.00782 0.0845 -0.00851 0.07917 C -0.00851 0.07755 -0.01042 0.07662 -0.01025 0.07524 C -0.01025 0.07061 -0.00851 0.06621 -0.00747 0.06204 C -0.00712 0.05741 -0.0073 0.04422 -0.00643 0.04862 C -0.004 0.05926 -0.0066 0.07871 -0.00417 0.08982 C -0.004 0.09121 -0.00226 0.09075 -0.00122 0.09121 C 0.00503 0.08959 0.00468 0.09121 0.00816 0.08195 C 0.00868 0.07987 0.01059 0.07593 0.00902 0.07524 C 0.00625 0.07385 0.00312 0.07686 -0.00018 0.07778 C -0.00157 0.08334 -0.00608 0.09514 0.00173 0.09908 C 0.00468 0.10047 0.00677 0.09375 0.00902 0.09121 C 0.01076 0.09144 0.0125 0.09237 0.01423 0.09237 C 0.01632 0.09237 0.0184 0.09028 0.02013 0.09121 C 0.0217 0.09144 0.0217 0.09375 0.02239 0.09514 C 0.02517 0.09121 0.02847 0.08774 0.03038 0.08311 C 0.03177 0.08079 0.03298 0.07246 0.03246 0.07524 C 0.03177 0.08704 0.03072 0.09908 0.02847 0.11088 C 0.02812 0.11274 0.02777 0.11459 0.02743 0.11644 C 0.02708 0.11713 0.02691 0.11829 0.02638 0.11922 L 0.02638 0.11945 L 0.03524 0.11505 L 0.03524 0.11528 L 0.03038 0.11644 " pathEditMode="relative" rAng="0" ptsTypes="AAAAAAAAAAAAAAAAAAAAAAAAAAAAAAAAAAAAAAAAAAAAAAAAA">
                                          <p:cBhvr>
                                            <p:cTn id="67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4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JUN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  <p:bldP spid="13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E23E04-95F0-46CC-945A-753D05B79C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0E20363-0C9E-408B-AB09-72D85780FD75}"/>
              </a:ext>
            </a:extLst>
          </p:cNvPr>
          <p:cNvSpPr txBox="1"/>
          <p:nvPr/>
        </p:nvSpPr>
        <p:spPr>
          <a:xfrm rot="21234549">
            <a:off x="1327031" y="1392794"/>
            <a:ext cx="2923880" cy="844808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CCFF"/>
                </a:solidFill>
                <a:latin typeface="Comic Sans MS" panose="030F0702030302020204" pitchFamily="66" charset="0"/>
              </a:rPr>
              <a:t>monday</a:t>
            </a:r>
            <a:endParaRPr lang="es-ES" sz="4000" dirty="0">
              <a:solidFill>
                <a:srgbClr val="00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936718-0BC2-4F27-8B8D-4DCBFF0BADC5}"/>
              </a:ext>
            </a:extLst>
          </p:cNvPr>
          <p:cNvSpPr txBox="1"/>
          <p:nvPr/>
        </p:nvSpPr>
        <p:spPr>
          <a:xfrm rot="542196">
            <a:off x="1290464" y="2492896"/>
            <a:ext cx="2923880" cy="844808"/>
          </a:xfrm>
          <a:prstGeom prst="foldedCorner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tuesday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A77DAB-2B24-4004-A4B9-8818D6D2BE12}"/>
              </a:ext>
            </a:extLst>
          </p:cNvPr>
          <p:cNvSpPr txBox="1"/>
          <p:nvPr/>
        </p:nvSpPr>
        <p:spPr>
          <a:xfrm>
            <a:off x="1299305" y="3501008"/>
            <a:ext cx="2923880" cy="844808"/>
          </a:xfrm>
          <a:prstGeom prst="foldedCorner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wednesday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5D5CA-26EB-49E3-849D-96825C0CEFB5}"/>
              </a:ext>
            </a:extLst>
          </p:cNvPr>
          <p:cNvSpPr txBox="1"/>
          <p:nvPr/>
        </p:nvSpPr>
        <p:spPr>
          <a:xfrm rot="753146">
            <a:off x="1331491" y="4509120"/>
            <a:ext cx="2923880" cy="844808"/>
          </a:xfrm>
          <a:prstGeom prst="foldedCorner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thursday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3151E-0186-43FF-937D-287B8F440375}"/>
              </a:ext>
            </a:extLst>
          </p:cNvPr>
          <p:cNvSpPr txBox="1"/>
          <p:nvPr/>
        </p:nvSpPr>
        <p:spPr>
          <a:xfrm>
            <a:off x="4883409" y="1484784"/>
            <a:ext cx="2938194" cy="844808"/>
          </a:xfrm>
          <a:prstGeom prst="foldedCorner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66FFFF"/>
                </a:solidFill>
                <a:latin typeface="Comic Sans MS" panose="030F0702030302020204" pitchFamily="66" charset="0"/>
              </a:rPr>
              <a:t>friday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C5A250-2793-4649-AC86-3FB4D2B8988B}"/>
              </a:ext>
            </a:extLst>
          </p:cNvPr>
          <p:cNvSpPr txBox="1"/>
          <p:nvPr/>
        </p:nvSpPr>
        <p:spPr>
          <a:xfrm rot="21005770">
            <a:off x="4896354" y="2512184"/>
            <a:ext cx="2923880" cy="844808"/>
          </a:xfrm>
          <a:prstGeom prst="foldedCorner">
            <a:avLst/>
          </a:prstGeom>
          <a:solidFill>
            <a:srgbClr val="66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saturday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386D7C-DAD2-4466-928D-A2600C1EB4C8}"/>
              </a:ext>
            </a:extLst>
          </p:cNvPr>
          <p:cNvSpPr txBox="1"/>
          <p:nvPr/>
        </p:nvSpPr>
        <p:spPr>
          <a:xfrm rot="405927">
            <a:off x="4926496" y="3501008"/>
            <a:ext cx="2923880" cy="844808"/>
          </a:xfrm>
          <a:prstGeom prst="foldedCorner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66FFFF"/>
                </a:solidFill>
                <a:latin typeface="Comic Sans MS" panose="030F0702030302020204" pitchFamily="66" charset="0"/>
              </a:rPr>
              <a:t>sunday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4A80DF-4C3F-422C-BB92-0CDA7F6392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20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6909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ERCO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EV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ER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B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MI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7" grpId="0" animBg="1"/>
      <p:bldP spid="10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88115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sunday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54820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44208" y="446517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friday</a:t>
            </a:r>
            <a:endParaRPr lang="es-ES" sz="4000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D4A40E7-EF8B-4E5B-89D8-4B87234479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703710"/>
            <a:ext cx="4007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don’t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go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to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school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80" y="4555691"/>
            <a:ext cx="292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sunday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0467E9-13D1-4852-855C-C4CEB8FF4A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21" b="90000" l="10891" r="89901">
                        <a14:foregroundMark x1="35842" y1="30851" x2="36436" y2="32340"/>
                        <a14:foregroundMark x1="60990" y1="35745" x2="60792" y2="38298"/>
                        <a14:backgroundMark x1="35248" y1="35745" x2="35248" y2="35745"/>
                        <a14:backgroundMark x1="47327" y1="45319" x2="47327" y2="4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6531" r="18256" b="8293"/>
          <a:stretch/>
        </p:blipFill>
        <p:spPr>
          <a:xfrm>
            <a:off x="2140824" y="2700182"/>
            <a:ext cx="1621940" cy="2016894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895152-155A-40AC-BC56-B52592CDB1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86167" y="5398518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142043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368 0.04259 L -0.08368 0.04282 C -0.08785 0.05949 -0.10018 0.07546 -0.0882 0.08773 C -0.08559 0.09051 -0.08212 0.09189 -0.07899 0.09398 C -0.08368 0.09814 -0.08959 0.10023 -0.09288 0.10625 C -0.0941 0.10879 -0.09184 0.11296 -0.08976 0.11435 C -0.08559 0.11736 -0.08056 0.11713 -0.07587 0.11852 C -0.07188 0.1125 -0.06684 0.10694 -0.06354 0.1 C -0.05504 0.08217 -0.05521 0.0787 -0.05278 0.06319 C -0.05122 0.07477 -0.05226 0.0875 -0.04827 0.09814 C -0.04705 0.10115 -0.04202 0.09884 -0.04045 0.09606 C -0.03837 0.09213 -0.03941 0.08634 -0.03906 0.08171 C -0.03854 0.08912 -0.04149 0.09884 -0.0375 0.10416 C -0.03472 0.10787 -0.02917 0.10208 -0.02674 0.09814 C -0.02309 0.09236 -0.02257 0.08426 -0.02049 0.07754 C -0.01945 0.07384 -0.01649 0.07199 -0.01441 0.06944 C -0.01493 0.07893 -0.02101 0.0912 -0.01597 0.09814 C -0.01181 0.10347 -0.01111 0.08402 -0.00816 0.07754 C -0.0066 0.07384 -0.00417 0.0706 -0.00209 0.06736 C 0.00052 0.06805 0.00399 0.06666 0.00573 0.06944 C 0.00816 0.07384 0.00712 0.08055 0.00868 0.08564 C 0.01024 0.09074 0.01285 0.09537 0.01493 0.1 C 0.0184 0.09606 0.02205 0.09166 0.02569 0.08773 C 0.03264 0.08032 0.03507 0.08055 0.02569 0.08379 C 0.02378 0.09352 0.02066 0.10231 0.03177 0.11041 C 0.03489 0.1125 0.03802 0.10625 0.04097 0.10416 C 0.04149 0.09606 0.04305 0.08773 0.04253 0.07963 C 0.04253 0.07708 0.03941 0.07592 0.03958 0.07338 C 0.03993 0.06643 0.04253 0.05972 0.0441 0.05301 C 0.04462 0.04606 0.04427 0.02592 0.04566 0.0324 C 0.04913 0.04907 0.04531 0.0787 0.04878 0.09606 C 0.04913 0.09814 0.05173 0.09745 0.0533 0.09814 C 0.06285 0.0956 0.06232 0.09814 0.06719 0.08379 C 0.06823 0.08055 0.07118 0.07477 0.06875 0.07338 C 0.06423 0.07129 0.05955 0.07615 0.05486 0.07754 C 0.05278 0.08588 0.04601 0.10439 0.05798 0.11041 C 0.06232 0.1125 0.0651 0.10208 0.06875 0.09814 C 0.07135 0.09861 0.07378 0.1 0.07639 0.1 C 0.07951 0.1 0.08264 0.09699 0.08559 0.09814 C 0.0875 0.09861 0.08767 0.10208 0.08871 0.10416 C 0.09288 0.09814 0.09757 0.09259 0.10104 0.08564 C 0.10278 0.08217 0.10451 0.06921 0.10416 0.07338 C 0.10278 0.09189 0.10139 0.11064 0.09791 0.1287 C 0.09739 0.13148 0.09705 0.13426 0.09635 0.13703 C 0.09601 0.13842 0.09548 0.13981 0.09496 0.1412 L 0.09496 0.14143 L 0.10729 0.13495 L 0.10729 0.13518 L 0.10104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63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OMING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368 0.04259 L -0.08368 0.04282 C -0.08785 0.05949 -0.10018 0.07546 -0.0882 0.08773 C -0.08559 0.09051 -0.08212 0.09189 -0.07899 0.09398 C -0.08368 0.09814 -0.08959 0.10023 -0.09288 0.10625 C -0.0941 0.10879 -0.09184 0.11296 -0.08976 0.11435 C -0.08559 0.11736 -0.08056 0.11713 -0.07587 0.11852 C -0.07188 0.1125 -0.06684 0.10694 -0.06354 0.1 C -0.05504 0.08217 -0.05521 0.0787 -0.05278 0.06319 C -0.05122 0.07477 -0.05226 0.0875 -0.04827 0.09814 C -0.04705 0.10115 -0.04202 0.09884 -0.04045 0.09606 C -0.03837 0.09213 -0.03941 0.08634 -0.03906 0.08171 C -0.03854 0.08912 -0.04149 0.09884 -0.0375 0.10416 C -0.03472 0.10787 -0.02917 0.10208 -0.02674 0.09814 C -0.02309 0.09236 -0.02257 0.08426 -0.02049 0.07754 C -0.01945 0.07384 -0.01649 0.07199 -0.01441 0.06944 C -0.01493 0.07893 -0.02101 0.0912 -0.01597 0.09814 C -0.01181 0.10347 -0.01111 0.08402 -0.00816 0.07754 C -0.0066 0.07384 -0.00417 0.0706 -0.00209 0.06736 C 0.00052 0.06805 0.00399 0.06666 0.00573 0.06944 C 0.00816 0.07384 0.00712 0.08055 0.00868 0.08564 C 0.01024 0.09074 0.01285 0.09537 0.01493 0.1 C 0.0184 0.09606 0.02205 0.09166 0.02569 0.08773 C 0.03264 0.08032 0.03507 0.08055 0.02569 0.08379 C 0.02378 0.09352 0.02066 0.10231 0.03177 0.11041 C 0.03489 0.1125 0.03802 0.10625 0.04097 0.10416 C 0.04149 0.09606 0.04305 0.08773 0.04253 0.07963 C 0.04253 0.07708 0.03941 0.07592 0.03958 0.07338 C 0.03993 0.06643 0.04253 0.05972 0.0441 0.05301 C 0.04462 0.04606 0.04427 0.02592 0.04566 0.0324 C 0.04913 0.04907 0.04531 0.0787 0.04878 0.09606 C 0.04913 0.09814 0.05173 0.09745 0.0533 0.09814 C 0.06285 0.0956 0.06232 0.09814 0.06719 0.08379 C 0.06823 0.08055 0.07118 0.07477 0.06875 0.07338 C 0.06423 0.07129 0.05955 0.07615 0.05486 0.07754 C 0.05278 0.08588 0.04601 0.10439 0.05798 0.11041 C 0.06232 0.1125 0.0651 0.10208 0.06875 0.09814 C 0.07135 0.09861 0.07378 0.1 0.07639 0.1 C 0.07951 0.1 0.08264 0.09699 0.08559 0.09814 C 0.0875 0.09861 0.08767 0.10208 0.08871 0.10416 C 0.09288 0.09814 0.09757 0.09259 0.10104 0.08564 C 0.10278 0.08217 0.10451 0.06921 0.10416 0.07338 C 0.10278 0.09189 0.10139 0.11064 0.09791 0.1287 C 0.09739 0.13148 0.09705 0.13426 0.09635 0.13703 C 0.09601 0.13842 0.09548 0.13981 0.09496 0.1412 L 0.09496 0.14143 L 0.10729 0.13495 L 0.10729 0.13518 L 0.10104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63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DOMING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764197" y="3045441"/>
            <a:ext cx="31282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wednesday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saturday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55E28D7-41D1-4662-A6F6-46549DA769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734911" y="1703710"/>
            <a:ext cx="3557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before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thursday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A24298-0BD0-477C-9142-C011C36D0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5" y="2597828"/>
            <a:ext cx="2247842" cy="2092051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55691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wednesday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31" name="11 CuadroTexto">
            <a:extLst>
              <a:ext uri="{FF2B5EF4-FFF2-40B4-BE49-F238E27FC236}">
                <a16:creationId xmlns:a16="http://schemas.microsoft.com/office/drawing/2014/main" id="{57AF0D15-DC2D-43FB-94AF-9EAA15A6FB89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BF7953-0031-46D4-A092-FF24C197F8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5580112" y="16457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212116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396 0.04537 L -0.07396 0.04561 C -0.079 0.06227 -0.09393 0.07825 -0.07934 0.09051 C -0.07622 0.09329 -0.07205 0.09468 -0.06823 0.09676 C -0.07396 0.10093 -0.08108 0.10301 -0.08507 0.10903 C -0.08646 0.11158 -0.08386 0.11575 -0.08125 0.11713 C -0.07622 0.12014 -0.07014 0.11991 -0.06441 0.1213 C -0.05955 0.11528 -0.05348 0.10973 -0.04948 0.10278 C -0.03924 0.08496 -0.03941 0.08149 -0.03646 0.06598 C -0.03455 0.07755 -0.03577 0.09028 -0.03091 0.10093 C -0.02952 0.10394 -0.02344 0.10162 -0.02153 0.09885 C -0.01893 0.09491 -0.02032 0.08912 -0.0198 0.0845 C -0.01928 0.0919 -0.02275 0.10162 -0.01789 0.10695 C -0.01459 0.11065 -0.00782 0.10487 -0.00487 0.10093 C -0.00053 0.09514 0.00017 0.08704 0.00277 0.08033 C 0.00399 0.07662 0.00746 0.07477 0.01007 0.07223 C 0.00937 0.08172 0.00208 0.09399 0.00816 0.10093 C 0.01319 0.10625 0.01406 0.08681 0.0177 0.08033 C 0.01944 0.07662 0.02239 0.07338 0.025 0.07014 C 0.02812 0.07084 0.03229 0.06945 0.03454 0.07223 C 0.03732 0.07662 0.03611 0.08334 0.03802 0.08843 C 0.03993 0.09352 0.04305 0.09815 0.04566 0.10278 C 0.04982 0.09885 0.05416 0.09445 0.05868 0.09051 C 0.06701 0.08311 0.06996 0.08334 0.05868 0.08658 C 0.05642 0.0963 0.0526 0.1051 0.06597 0.1132 C 0.06979 0.11528 0.07361 0.10903 0.07725 0.10695 C 0.07777 0.09885 0.07968 0.09051 0.07899 0.08241 C 0.07899 0.07987 0.07534 0.07871 0.07552 0.07616 C 0.07586 0.06922 0.07899 0.0625 0.0809 0.05579 C 0.08159 0.04885 0.08125 0.02871 0.08281 0.03519 C 0.08715 0.05186 0.08246 0.08149 0.08663 0.09885 C 0.08715 0.10093 0.09027 0.10024 0.09218 0.10093 C 0.10364 0.09838 0.10312 0.10093 0.10902 0.08658 C 0.11024 0.08334 0.11371 0.07755 0.11076 0.07616 C 0.10538 0.07408 0.09965 0.07894 0.09392 0.08033 C 0.09149 0.08866 0.08333 0.10718 0.09774 0.1132 C 0.10312 0.11528 0.10642 0.10487 0.11076 0.10093 C 0.11406 0.10139 0.11701 0.10278 0.12013 0.10278 C 0.12395 0.10278 0.1276 0.09977 0.13125 0.10093 C 0.1335 0.10139 0.13385 0.10487 0.13507 0.10695 C 0.1401 0.10093 0.14583 0.09537 0.15 0.08843 C 0.15208 0.08496 0.15416 0.072 0.15382 0.07616 C 0.15208 0.09468 0.15034 0.11343 0.14618 0.13149 C 0.14548 0.13426 0.14513 0.13704 0.14427 0.13982 C 0.14392 0.14121 0.14322 0.1426 0.14253 0.14399 L 0.14253 0.14422 L 0.15763 0.13774 L 0.15763 0.13797 L 0.15 0.13982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9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IERCOL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396 0.04537 L -0.07396 0.04561 C -0.079 0.06227 -0.09393 0.07825 -0.07934 0.09051 C -0.07622 0.09329 -0.07205 0.09468 -0.06823 0.09676 C -0.07396 0.10093 -0.08108 0.10301 -0.08507 0.10903 C -0.08646 0.11158 -0.08386 0.11575 -0.08125 0.11713 C -0.07622 0.12014 -0.07014 0.11991 -0.06441 0.1213 C -0.05955 0.11528 -0.05348 0.10973 -0.04948 0.10278 C -0.03924 0.08496 -0.03941 0.08149 -0.03646 0.06598 C -0.03455 0.07755 -0.03577 0.09028 -0.03091 0.10093 C -0.02952 0.10394 -0.02344 0.10162 -0.02153 0.09885 C -0.01893 0.09491 -0.02032 0.08912 -0.0198 0.0845 C -0.01928 0.0919 -0.02275 0.10162 -0.01789 0.10695 C -0.01459 0.11065 -0.00782 0.10487 -0.00487 0.10093 C -0.00053 0.09514 0.00017 0.08704 0.00277 0.08033 C 0.00399 0.07662 0.00746 0.07477 0.01007 0.07223 C 0.00937 0.08172 0.00208 0.09399 0.00816 0.10093 C 0.01319 0.10625 0.01406 0.08681 0.0177 0.08033 C 0.01944 0.07662 0.02239 0.07338 0.025 0.07014 C 0.02812 0.07084 0.03229 0.06945 0.03454 0.07223 C 0.03732 0.07662 0.03611 0.08334 0.03802 0.08843 C 0.03993 0.09352 0.04305 0.09815 0.04566 0.10278 C 0.04982 0.09885 0.05416 0.09445 0.05868 0.09051 C 0.06701 0.08311 0.06996 0.08334 0.05868 0.08658 C 0.05642 0.0963 0.0526 0.1051 0.06597 0.1132 C 0.06979 0.11528 0.07361 0.10903 0.07725 0.10695 C 0.07777 0.09885 0.07968 0.09051 0.07899 0.08241 C 0.07899 0.07987 0.07534 0.07871 0.07552 0.07616 C 0.07586 0.06922 0.07899 0.0625 0.0809 0.05579 C 0.08159 0.04885 0.08125 0.02871 0.08281 0.03519 C 0.08715 0.05186 0.08246 0.08149 0.08663 0.09885 C 0.08715 0.10093 0.09027 0.10024 0.09218 0.10093 C 0.10364 0.09838 0.10312 0.10093 0.10902 0.08658 C 0.11024 0.08334 0.11371 0.07755 0.11076 0.07616 C 0.10538 0.07408 0.09965 0.07894 0.09392 0.08033 C 0.09149 0.08866 0.08333 0.10718 0.09774 0.1132 C 0.10312 0.11528 0.10642 0.10487 0.11076 0.10093 C 0.11406 0.10139 0.11701 0.10278 0.12013 0.10278 C 0.12395 0.10278 0.1276 0.09977 0.13125 0.10093 C 0.1335 0.10139 0.13385 0.10487 0.13507 0.10695 C 0.1401 0.10093 0.14583 0.09537 0.15 0.08843 C 0.15208 0.08496 0.15416 0.072 0.15382 0.07616 C 0.15208 0.09468 0.15034 0.11343 0.14618 0.13149 C 0.14548 0.13426 0.14513 0.13704 0.14427 0.13982 C 0.14392 0.14121 0.14322 0.1426 0.14253 0.14399 L 0.14253 0.14422 L 0.15763 0.13774 L 0.15763 0.13797 L 0.15 0.13982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9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IERCOL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28293" y="3045441"/>
            <a:ext cx="23361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friday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thursday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saturday</a:t>
            </a:r>
            <a:endParaRPr lang="es-ES" sz="40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40400C9-C5E5-4D0B-8F3C-C9A6ACA65D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703710"/>
            <a:ext cx="462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 shopping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called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“Black … “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49280" y="4553443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friday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3E8D5E-ED4C-42BF-A42D-B4543D51653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21" b="90000" l="10891" r="89901">
                        <a14:foregroundMark x1="35842" y1="30851" x2="36436" y2="32340"/>
                        <a14:foregroundMark x1="60990" y1="35745" x2="60792" y2="38298"/>
                        <a14:backgroundMark x1="35248" y1="35745" x2="35248" y2="35745"/>
                        <a14:backgroundMark x1="47327" y1="45319" x2="47327" y2="4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6531" r="18256" b="8293"/>
          <a:stretch/>
        </p:blipFill>
        <p:spPr>
          <a:xfrm>
            <a:off x="2140824" y="2700182"/>
            <a:ext cx="1621940" cy="2016894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11 CuadroTexto">
            <a:extLst>
              <a:ext uri="{FF2B5EF4-FFF2-40B4-BE49-F238E27FC236}">
                <a16:creationId xmlns:a16="http://schemas.microsoft.com/office/drawing/2014/main" id="{E66A4719-2139-42D1-B06F-218B9A0C2F77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8ACFA-66E9-4AD6-B0BB-E3EE5EE93FD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4572000" y="5353893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109459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386 0.03357 L -0.08386 0.0338 C -0.08681 0.05047 -0.09601 0.06644 -0.08716 0.07871 C -0.08525 0.08149 -0.08264 0.08287 -0.08039 0.08496 C -0.08386 0.08912 -0.0882 0.09121 -0.09063 0.09723 C -0.0915 0.09977 -0.08976 0.10394 -0.0882 0.10533 C -0.08525 0.10834 -0.08143 0.10811 -0.07796 0.1095 C -0.075 0.10348 -0.07136 0.09792 -0.06893 0.09098 C -0.06268 0.07315 -0.06285 0.06968 -0.06112 0.05417 C -0.0599 0.06575 -0.06059 0.07848 -0.05764 0.08912 C -0.05678 0.09213 -0.05313 0.08982 -0.05191 0.08704 C -0.05035 0.08311 -0.05122 0.07732 -0.05087 0.07269 C -0.05053 0.0801 -0.05278 0.08982 -0.04983 0.09514 C -0.04775 0.09885 -0.04358 0.09306 -0.04184 0.08912 C -0.03924 0.08334 -0.03872 0.07524 -0.03716 0.06852 C -0.03646 0.06482 -0.03438 0.06297 -0.03282 0.06042 C -0.03316 0.06991 -0.03768 0.08218 -0.03386 0.08912 C -0.03091 0.09445 -0.03039 0.075 -0.02813 0.06852 C -0.02709 0.06482 -0.02535 0.06158 -0.02379 0.05834 C -0.02188 0.05903 -0.01928 0.05764 -0.01789 0.06042 C -0.01615 0.06482 -0.01702 0.07153 -0.0158 0.07662 C -0.01459 0.08172 -0.01268 0.08635 -0.01112 0.09098 C -0.00868 0.08704 -0.00608 0.08264 -0.0033 0.07871 C 0.00173 0.0713 0.00364 0.07153 -0.0033 0.07477 C -0.00469 0.0845 -0.00695 0.09329 0.00121 0.10139 C 0.00347 0.10348 0.0059 0.09723 0.00798 0.09514 C 0.00833 0.08704 0.00954 0.07871 0.00902 0.07061 C 0.00902 0.06806 0.00694 0.0669 0.00694 0.06436 C 0.00711 0.05741 0.00902 0.0507 0.01024 0.04399 C 0.01059 0.03704 0.01041 0.0169 0.01145 0.02338 C 0.01406 0.04005 0.01111 0.06968 0.01371 0.08704 C 0.01406 0.08912 0.01597 0.08843 0.01718 0.08912 C 0.02413 0.08658 0.02378 0.08912 0.02725 0.07477 C 0.02812 0.07153 0.0302 0.06575 0.02829 0.06436 C 0.02517 0.06227 0.0217 0.06713 0.01822 0.06852 C 0.01666 0.07686 0.0118 0.09537 0.02048 0.10139 C 0.02378 0.10348 0.02569 0.09306 0.02829 0.08912 C 0.03038 0.08959 0.03211 0.09098 0.03402 0.09098 C 0.03645 0.09098 0.03854 0.08797 0.04079 0.08912 C 0.04218 0.08959 0.04236 0.09306 0.04322 0.09514 C 0.04618 0.08912 0.04965 0.08357 0.05225 0.07662 C 0.05347 0.07315 0.05468 0.06019 0.05451 0.06436 C 0.05347 0.08287 0.05243 0.10162 0.04982 0.11968 C 0.04947 0.12246 0.0493 0.12524 0.04878 0.12801 C 0.04861 0.1294 0.04809 0.13079 0.04774 0.13218 L 0.04774 0.13241 L 0.05694 0.12593 L 0.05694 0.12616 L 0.05225 0.12801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84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VIERN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386 0.03357 L -0.08386 0.0338 C -0.08681 0.05047 -0.09601 0.06644 -0.08716 0.07871 C -0.08525 0.08149 -0.08264 0.08287 -0.08039 0.08496 C -0.08386 0.08912 -0.0882 0.09121 -0.09063 0.09723 C -0.0915 0.09977 -0.08976 0.10394 -0.0882 0.10533 C -0.08525 0.10834 -0.08143 0.10811 -0.07796 0.1095 C -0.075 0.10348 -0.07136 0.09792 -0.06893 0.09098 C -0.06268 0.07315 -0.06285 0.06968 -0.06112 0.05417 C -0.0599 0.06575 -0.06059 0.07848 -0.05764 0.08912 C -0.05678 0.09213 -0.05313 0.08982 -0.05191 0.08704 C -0.05035 0.08311 -0.05122 0.07732 -0.05087 0.07269 C -0.05053 0.0801 -0.05278 0.08982 -0.04983 0.09514 C -0.04775 0.09885 -0.04358 0.09306 -0.04184 0.08912 C -0.03924 0.08334 -0.03872 0.07524 -0.03716 0.06852 C -0.03646 0.06482 -0.03438 0.06297 -0.03282 0.06042 C -0.03316 0.06991 -0.03768 0.08218 -0.03386 0.08912 C -0.03091 0.09445 -0.03039 0.075 -0.02813 0.06852 C -0.02709 0.06482 -0.02535 0.06158 -0.02379 0.05834 C -0.02188 0.05903 -0.01928 0.05764 -0.01789 0.06042 C -0.01615 0.06482 -0.01702 0.07153 -0.0158 0.07662 C -0.01459 0.08172 -0.01268 0.08635 -0.01112 0.09098 C -0.00868 0.08704 -0.00608 0.08264 -0.0033 0.07871 C 0.00173 0.0713 0.00364 0.07153 -0.0033 0.07477 C -0.00469 0.0845 -0.00695 0.09329 0.00121 0.10139 C 0.00347 0.10348 0.0059 0.09723 0.00798 0.09514 C 0.00833 0.08704 0.00954 0.07871 0.00902 0.07061 C 0.00902 0.06806 0.00694 0.0669 0.00694 0.06436 C 0.00711 0.05741 0.00902 0.0507 0.01024 0.04399 C 0.01059 0.03704 0.01041 0.0169 0.01145 0.02338 C 0.01406 0.04005 0.01111 0.06968 0.01371 0.08704 C 0.01406 0.08912 0.01597 0.08843 0.01718 0.08912 C 0.02413 0.08658 0.02378 0.08912 0.02725 0.07477 C 0.02812 0.07153 0.0302 0.06575 0.02829 0.06436 C 0.02517 0.06227 0.0217 0.06713 0.01822 0.06852 C 0.01666 0.07686 0.0118 0.09537 0.02048 0.10139 C 0.02378 0.10348 0.02569 0.09306 0.02829 0.08912 C 0.03038 0.08959 0.03211 0.09098 0.03402 0.09098 C 0.03645 0.09098 0.03854 0.08797 0.04079 0.08912 C 0.04218 0.08959 0.04236 0.09306 0.04322 0.09514 C 0.04618 0.08912 0.04965 0.08357 0.05225 0.07662 C 0.05347 0.07315 0.05468 0.06019 0.05451 0.06436 C 0.05347 0.08287 0.05243 0.10162 0.04982 0.11968 C 0.04947 0.12246 0.0493 0.12524 0.04878 0.12801 C 0.04861 0.1294 0.04809 0.13079 0.04774 0.13218 L 0.04774 0.13241 L 0.05694 0.12593 L 0.05694 0.12616 L 0.05225 0.12801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84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VIERN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88115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thursday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54820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44208" y="446517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friday</a:t>
            </a:r>
            <a:endParaRPr lang="es-ES" sz="4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659C7F5-70DC-4388-8986-582535CD1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692097"/>
            <a:ext cx="455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before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friday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80" y="4555691"/>
            <a:ext cx="292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thursday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5CBA9-3794-4989-8322-5D5586AA2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37" y="2343960"/>
            <a:ext cx="2428060" cy="2259778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F47BAF26-CCC6-45DB-ACE1-FDEC678F4D7A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E8F5D2-4778-4EAC-B769-43CB5D425A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4572000" y="5353893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983094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29 0.03564 L -0.08229 0.03588 C -0.08802 0.05254 -0.10521 0.06852 -0.08854 0.08078 C -0.0849 0.08356 -0.08004 0.08495 -0.0757 0.08703 C -0.08229 0.0912 -0.09045 0.09328 -0.09497 0.0993 C -0.0967 0.10185 -0.09358 0.10602 -0.09063 0.1074 C -0.0849 0.11041 -0.07795 0.11018 -0.07136 0.11157 C -0.0658 0.10555 -0.05886 0.1 -0.05434 0.09305 C -0.04254 0.07523 -0.04271 0.07176 -0.03941 0.05625 C -0.03715 0.06782 -0.03854 0.08055 -0.03316 0.0912 C -0.03143 0.09421 -0.02448 0.09189 -0.02222 0.08912 C -0.01927 0.08518 -0.02084 0.07939 -0.02031 0.07477 C -0.01962 0.08217 -0.02361 0.09189 -0.01806 0.09722 C -0.01424 0.10092 -0.0066 0.09514 -0.00313 0.0912 C 0.00191 0.08541 0.0026 0.07731 0.00555 0.0706 C 0.00694 0.06689 0.01111 0.06504 0.01389 0.0625 C 0.01319 0.07199 0.00469 0.08426 0.0118 0.0912 C 0.01753 0.09652 0.01857 0.07708 0.02257 0.0706 C 0.02482 0.06689 0.02812 0.06365 0.03107 0.06041 C 0.03472 0.06111 0.03941 0.05972 0.04184 0.0625 C 0.04531 0.06689 0.04375 0.07361 0.04601 0.0787 C 0.04809 0.08379 0.05173 0.08842 0.05469 0.09305 C 0.05955 0.08912 0.06458 0.08472 0.06962 0.08078 C 0.07916 0.07338 0.08264 0.07361 0.06962 0.07685 C 0.06701 0.08657 0.06267 0.09537 0.07812 0.10347 C 0.08246 0.10555 0.0868 0.0993 0.0908 0.09722 C 0.09149 0.08912 0.09375 0.08078 0.09305 0.07268 C 0.09305 0.07014 0.08871 0.06898 0.08889 0.06643 C 0.08941 0.05949 0.09305 0.05277 0.09514 0.04606 C 0.09583 0.03912 0.09548 0.01898 0.09739 0.02546 C 0.10208 0.04213 0.09687 0.07176 0.10173 0.08912 C 0.10208 0.0912 0.10573 0.09051 0.10798 0.0912 C 0.12118 0.08865 0.12048 0.0912 0.12726 0.07685 C 0.12864 0.07361 0.13281 0.06782 0.12934 0.06643 C 0.12309 0.06435 0.11666 0.06921 0.11007 0.0706 C 0.10729 0.07893 0.09774 0.09745 0.11441 0.10347 C 0.12048 0.10555 0.1243 0.09514 0.12934 0.0912 C 0.13298 0.09166 0.13646 0.09305 0.13993 0.09305 C 0.14427 0.09305 0.14861 0.09004 0.15278 0.0912 C 0.15538 0.09166 0.15573 0.09514 0.15712 0.09722 C 0.16285 0.0912 0.16944 0.08564 0.1743 0.0787 C 0.17656 0.07523 0.17899 0.06227 0.17864 0.06643 C 0.17656 0.08495 0.17465 0.1037 0.16996 0.12176 C 0.1691 0.12453 0.16875 0.12731 0.16771 0.13009 C 0.16719 0.13148 0.16649 0.13287 0.1658 0.13426 L 0.1658 0.13449 L 0.18298 0.12801 L 0.18298 0.12824 L 0.1743 0.13009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8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JUEV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29 0.03564 L -0.08229 0.03588 C -0.08802 0.05254 -0.10521 0.06852 -0.08854 0.08078 C -0.0849 0.08356 -0.08004 0.08495 -0.0757 0.08703 C -0.08229 0.0912 -0.09045 0.09328 -0.09497 0.0993 C -0.0967 0.10185 -0.09358 0.10602 -0.09063 0.1074 C -0.0849 0.11041 -0.07795 0.11018 -0.07136 0.11157 C -0.0658 0.10555 -0.05886 0.1 -0.05434 0.09305 C -0.04254 0.07523 -0.04271 0.07176 -0.03941 0.05625 C -0.03715 0.06782 -0.03854 0.08055 -0.03316 0.0912 C -0.03143 0.09421 -0.02448 0.09189 -0.02222 0.08912 C -0.01927 0.08518 -0.02084 0.07939 -0.02031 0.07477 C -0.01962 0.08217 -0.02361 0.09189 -0.01806 0.09722 C -0.01424 0.10092 -0.0066 0.09514 -0.00313 0.0912 C 0.00191 0.08541 0.0026 0.07731 0.00555 0.0706 C 0.00694 0.06689 0.01111 0.06504 0.01389 0.0625 C 0.01319 0.07199 0.00469 0.08426 0.0118 0.0912 C 0.01753 0.09652 0.01857 0.07708 0.02257 0.0706 C 0.02482 0.06689 0.02812 0.06365 0.03107 0.06041 C 0.03472 0.06111 0.03941 0.05972 0.04184 0.0625 C 0.04531 0.06689 0.04375 0.07361 0.04601 0.0787 C 0.04809 0.08379 0.05173 0.08842 0.05469 0.09305 C 0.05955 0.08912 0.06458 0.08472 0.06962 0.08078 C 0.07916 0.07338 0.08264 0.07361 0.06962 0.07685 C 0.06701 0.08657 0.06267 0.09537 0.07812 0.10347 C 0.08246 0.10555 0.0868 0.0993 0.0908 0.09722 C 0.09149 0.08912 0.09375 0.08078 0.09305 0.07268 C 0.09305 0.07014 0.08871 0.06898 0.08889 0.06643 C 0.08941 0.05949 0.09305 0.05277 0.09514 0.04606 C 0.09583 0.03912 0.09548 0.01898 0.09739 0.02546 C 0.10208 0.04213 0.09687 0.07176 0.10173 0.08912 C 0.10208 0.0912 0.10573 0.09051 0.10798 0.0912 C 0.12118 0.08865 0.12048 0.0912 0.12726 0.07685 C 0.12864 0.07361 0.13281 0.06782 0.12934 0.06643 C 0.12309 0.06435 0.11666 0.06921 0.11007 0.0706 C 0.10729 0.07893 0.09774 0.09745 0.11441 0.10347 C 0.12048 0.10555 0.1243 0.09514 0.12934 0.0912 C 0.13298 0.09166 0.13646 0.09305 0.13993 0.09305 C 0.14427 0.09305 0.14861 0.09004 0.15278 0.0912 C 0.15538 0.09166 0.15573 0.09514 0.15712 0.09722 C 0.16285 0.0912 0.16944 0.08564 0.1743 0.0787 C 0.17656 0.07523 0.17899 0.06227 0.17864 0.06643 C 0.17656 0.08495 0.17465 0.1037 0.16996 0.12176 C 0.1691 0.12453 0.16875 0.12731 0.16771 0.13009 C 0.16719 0.13148 0.16649 0.13287 0.1658 0.13426 L 0.1658 0.13449 L 0.18298 0.12801 L 0.18298 0.12824 L 0.1743 0.13009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8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JUEV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88115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tuesday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wednesday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44208" y="446517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friday</a:t>
            </a:r>
            <a:endParaRPr lang="es-ES" sz="4000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F21C7C3-0F9B-4B7E-BD93-691D57F6C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692097"/>
            <a:ext cx="4715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after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80" y="4555691"/>
            <a:ext cx="292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tuesday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03B61FA-D8AB-482A-80FE-C4F5D67A02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5" y="2276872"/>
            <a:ext cx="2247842" cy="2092051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11 CuadroTexto">
            <a:extLst>
              <a:ext uri="{FF2B5EF4-FFF2-40B4-BE49-F238E27FC236}">
                <a16:creationId xmlns:a16="http://schemas.microsoft.com/office/drawing/2014/main" id="{4C3E649A-4068-49E7-8677-FFE478530016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5/7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FBDD1A-9F9D-4F9C-B305-C2012E239DA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5535804" y="213505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002570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12 0.04259 L -0.08212 0.04282 C -0.08698 0.05949 -0.10139 0.07546 -0.0875 0.08773 C -0.08438 0.09051 -0.08038 0.09189 -0.07674 0.09398 C -0.08212 0.09814 -0.08906 0.10023 -0.09288 0.10625 C -0.09427 0.10879 -0.09167 0.11296 -0.08924 0.11435 C -0.08438 0.11736 -0.07847 0.11713 -0.07309 0.11852 C -0.0684 0.1125 -0.0625 0.10694 -0.05868 0.1 C -0.04879 0.08217 -0.04896 0.0787 -0.04618 0.06319 C -0.04427 0.07477 -0.04549 0.0875 -0.0408 0.09814 C -0.03941 0.10115 -0.03351 0.09884 -0.03177 0.09606 C -0.02934 0.09213 -0.03056 0.08634 -0.03021 0.08171 C -0.02952 0.08912 -0.03299 0.09884 -0.0283 0.10416 C -0.025 0.10787 -0.01858 0.10208 -0.0158 0.09814 C -0.01146 0.09236 -0.01094 0.08426 -0.00851 0.07754 C -0.00729 0.07384 -0.00382 0.07199 -0.00139 0.06944 C -0.00191 0.07893 -0.00903 0.0912 -0.00313 0.09814 C 0.00173 0.10347 0.00243 0.08402 0.0059 0.07754 C 0.00781 0.07384 0.01059 0.0706 0.01302 0.06736 C 0.01597 0.06805 0.02014 0.06666 0.02205 0.06944 C 0.025 0.07384 0.02378 0.08055 0.02552 0.08564 C 0.02743 0.09074 0.03038 0.09537 0.03281 0.1 C 0.0368 0.09606 0.04114 0.09166 0.04531 0.08773 C 0.05347 0.08032 0.05625 0.08055 0.04531 0.08379 C 0.04323 0.09352 0.03958 0.10231 0.05243 0.11041 C 0.05607 0.1125 0.05972 0.10625 0.06319 0.10416 C 0.06389 0.09606 0.06562 0.08773 0.0651 0.07963 C 0.0651 0.07708 0.06146 0.07592 0.06163 0.07338 C 0.06198 0.06643 0.0651 0.05972 0.06684 0.05301 C 0.06753 0.04606 0.06701 0.02592 0.06875 0.0324 C 0.07274 0.04907 0.06823 0.0787 0.07239 0.09606 C 0.07274 0.09814 0.07569 0.09745 0.0776 0.09814 C 0.08871 0.0956 0.08802 0.09814 0.09375 0.08379 C 0.09496 0.08055 0.09844 0.07477 0.09566 0.07338 C 0.09028 0.07129 0.08489 0.07615 0.07934 0.07754 C 0.07691 0.08588 0.0691 0.10439 0.08298 0.11041 C 0.08802 0.1125 0.09132 0.10208 0.09566 0.09814 C 0.09861 0.09861 0.10139 0.1 0.10451 0.1 C 0.10816 0.1 0.1118 0.09699 0.11528 0.09814 C 0.11753 0.09861 0.11771 0.10208 0.11892 0.10416 C 0.12378 0.09814 0.12916 0.09259 0.13333 0.08564 C 0.13524 0.08217 0.13732 0.06921 0.13698 0.07338 C 0.13524 0.09189 0.13368 0.11064 0.12969 0.1287 C 0.12899 0.13148 0.12864 0.13426 0.12778 0.13703 C 0.12743 0.13842 0.12673 0.13981 0.12621 0.1412 L 0.12621 0.14143 L 0.14062 0.13495 L 0.14062 0.13518 L 0.13333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73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ART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12 0.04259 L -0.08212 0.04282 C -0.08698 0.05949 -0.10139 0.07546 -0.0875 0.08773 C -0.08438 0.09051 -0.08038 0.09189 -0.07674 0.09398 C -0.08212 0.09814 -0.08906 0.10023 -0.09288 0.10625 C -0.09427 0.10879 -0.09167 0.11296 -0.08924 0.11435 C -0.08438 0.11736 -0.07847 0.11713 -0.07309 0.11852 C -0.0684 0.1125 -0.0625 0.10694 -0.05868 0.1 C -0.04879 0.08217 -0.04896 0.0787 -0.04618 0.06319 C -0.04427 0.07477 -0.04549 0.0875 -0.0408 0.09814 C -0.03941 0.10115 -0.03351 0.09884 -0.03177 0.09606 C -0.02934 0.09213 -0.03056 0.08634 -0.03021 0.08171 C -0.02952 0.08912 -0.03299 0.09884 -0.0283 0.10416 C -0.025 0.10787 -0.01858 0.10208 -0.0158 0.09814 C -0.01146 0.09236 -0.01094 0.08426 -0.00851 0.07754 C -0.00729 0.07384 -0.00382 0.07199 -0.00139 0.06944 C -0.00191 0.07893 -0.00903 0.0912 -0.00313 0.09814 C 0.00173 0.10347 0.00243 0.08402 0.0059 0.07754 C 0.00781 0.07384 0.01059 0.0706 0.01302 0.06736 C 0.01597 0.06805 0.02014 0.06666 0.02205 0.06944 C 0.025 0.07384 0.02378 0.08055 0.02552 0.08564 C 0.02743 0.09074 0.03038 0.09537 0.03281 0.1 C 0.0368 0.09606 0.04114 0.09166 0.04531 0.08773 C 0.05347 0.08032 0.05625 0.08055 0.04531 0.08379 C 0.04323 0.09352 0.03958 0.10231 0.05243 0.11041 C 0.05607 0.1125 0.05972 0.10625 0.06319 0.10416 C 0.06389 0.09606 0.06562 0.08773 0.0651 0.07963 C 0.0651 0.07708 0.06146 0.07592 0.06163 0.07338 C 0.06198 0.06643 0.0651 0.05972 0.06684 0.05301 C 0.06753 0.04606 0.06701 0.02592 0.06875 0.0324 C 0.07274 0.04907 0.06823 0.0787 0.07239 0.09606 C 0.07274 0.09814 0.07569 0.09745 0.0776 0.09814 C 0.08871 0.0956 0.08802 0.09814 0.09375 0.08379 C 0.09496 0.08055 0.09844 0.07477 0.09566 0.07338 C 0.09028 0.07129 0.08489 0.07615 0.07934 0.07754 C 0.07691 0.08588 0.0691 0.10439 0.08298 0.11041 C 0.08802 0.1125 0.09132 0.10208 0.09566 0.09814 C 0.09861 0.09861 0.10139 0.1 0.10451 0.1 C 0.10816 0.1 0.1118 0.09699 0.11528 0.09814 C 0.11753 0.09861 0.11771 0.10208 0.11892 0.10416 C 0.12378 0.09814 0.12916 0.09259 0.13333 0.08564 C 0.13524 0.08217 0.13732 0.06921 0.13698 0.07338 C 0.13524 0.09189 0.13368 0.11064 0.12969 0.1287 C 0.12899 0.13148 0.12864 0.13426 0.12778 0.13703 C 0.12743 0.13842 0.12673 0.13981 0.12621 0.1412 L 0.12621 0.14143 L 0.14062 0.13495 L 0.14062 0.13518 L 0.13333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73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ART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274421" y="4423032"/>
            <a:ext cx="24864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saturday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tuesday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87B0E4C-1F2B-4CC1-B985-9FE1C68752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331640" y="1764105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weekend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A24298-0BD0-477C-9142-C011C36D0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5" y="2597828"/>
            <a:ext cx="2247842" cy="20920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55691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saturday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DB37FFE1-D37D-4843-820F-D3D19F489424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6/7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68A2AD-08AB-43C4-ACC4-D26D8007D63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4572000" y="5353893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241193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82 0.0426 L -0.08282 0.04283 C -0.0875 0.0595 -0.10122 0.07547 -0.08768 0.08774 C -0.0849 0.09051 -0.08108 0.0919 -0.07761 0.09399 C -0.08282 0.09815 -0.08941 0.10024 -0.09306 0.10625 C -0.09428 0.1088 -0.09184 0.11297 -0.08959 0.11436 C -0.0849 0.11737 -0.07934 0.11713 -0.07414 0.11852 C -0.06962 0.1125 -0.06407 0.10695 -0.06042 0.1 C -0.05105 0.08218 -0.05122 0.07871 -0.04844 0.0632 C -0.04671 0.07477 -0.04775 0.0875 -0.04341 0.09815 C -0.04202 0.10116 -0.03646 0.09885 -0.03473 0.09607 C -0.0323 0.09213 -0.03368 0.08635 -0.03316 0.08172 C -0.03264 0.08912 -0.03577 0.09885 -0.03143 0.10417 C -0.0283 0.10787 -0.02223 0.10209 -0.01945 0.09815 C -0.01546 0.09237 -0.01476 0.08426 -0.0125 0.07755 C -0.01129 0.07385 -0.00816 0.072 -0.00573 0.06945 C -0.00643 0.07894 -0.01303 0.09121 -0.00747 0.09815 C -0.00296 0.10348 -0.00209 0.08403 0.00121 0.07755 C 0.00277 0.07385 0.00555 0.07061 0.00798 0.06737 C 0.01076 0.06806 0.01458 0.06667 0.01666 0.06945 C 0.01927 0.07385 0.01805 0.08056 0.01996 0.08565 C 0.0217 0.09075 0.02447 0.09537 0.02691 0.1 C 0.03072 0.09607 0.03472 0.09167 0.03888 0.08774 C 0.04652 0.08033 0.04913 0.08056 0.03888 0.0838 C 0.0368 0.09352 0.03333 0.10232 0.04548 0.11042 C 0.04895 0.1125 0.0526 0.10625 0.0559 0.10417 C 0.05642 0.09607 0.05816 0.08774 0.05746 0.07963 C 0.05746 0.07709 0.05416 0.07593 0.05434 0.07338 C 0.05451 0.06644 0.05746 0.05973 0.0592 0.05301 C 0.05989 0.04607 0.05954 0.02593 0.06093 0.03241 C 0.06493 0.04908 0.06059 0.07871 0.06441 0.09607 C 0.06493 0.09815 0.06788 0.09746 0.06961 0.09815 C 0.08003 0.09561 0.07951 0.09815 0.08507 0.0838 C 0.08611 0.08056 0.08923 0.07477 0.08663 0.07338 C 0.08159 0.0713 0.07638 0.07616 0.07118 0.07755 C 0.06892 0.08588 0.06145 0.1044 0.07465 0.11042 C 0.07951 0.1125 0.08263 0.10209 0.08663 0.09815 C 0.08958 0.09862 0.09236 0.1 0.09513 0.1 C 0.09878 0.1 0.10208 0.097 0.10538 0.09815 C 0.10746 0.09862 0.10781 0.10209 0.10885 0.10417 C 0.11354 0.09815 0.11875 0.0926 0.12257 0.08565 C 0.12447 0.08218 0.12638 0.06922 0.12604 0.07338 C 0.12447 0.0919 0.12291 0.11065 0.11909 0.12871 C 0.1184 0.13149 0.11805 0.13426 0.11736 0.13704 C 0.11701 0.13843 0.11632 0.13982 0.11579 0.14121 L 0.11579 0.14144 L 0.12968 0.13496 L 0.12968 0.13519 L 0.12257 0.1370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8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SABAD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82 0.0426 L -0.08282 0.04283 C -0.0875 0.0595 -0.10122 0.07547 -0.08768 0.08774 C -0.0849 0.09051 -0.08108 0.0919 -0.07761 0.09399 C -0.08282 0.09815 -0.08941 0.10024 -0.09306 0.10625 C -0.09428 0.1088 -0.09184 0.11297 -0.08959 0.11436 C -0.0849 0.11737 -0.07934 0.11713 -0.07414 0.11852 C -0.06962 0.1125 -0.06407 0.10695 -0.06042 0.1 C -0.05105 0.08218 -0.05122 0.07871 -0.04844 0.0632 C -0.04671 0.07477 -0.04775 0.0875 -0.04341 0.09815 C -0.04202 0.10116 -0.03646 0.09885 -0.03473 0.09607 C -0.0323 0.09213 -0.03368 0.08635 -0.03316 0.08172 C -0.03264 0.08912 -0.03577 0.09885 -0.03143 0.10417 C -0.0283 0.10787 -0.02223 0.10209 -0.01945 0.09815 C -0.01546 0.09237 -0.01476 0.08426 -0.0125 0.07755 C -0.01129 0.07385 -0.00816 0.072 -0.00573 0.06945 C -0.00643 0.07894 -0.01303 0.09121 -0.00747 0.09815 C -0.00296 0.10348 -0.00209 0.08403 0.00121 0.07755 C 0.00277 0.07385 0.00555 0.07061 0.00798 0.06737 C 0.01076 0.06806 0.01458 0.06667 0.01666 0.06945 C 0.01927 0.07385 0.01805 0.08056 0.01996 0.08565 C 0.0217 0.09075 0.02447 0.09537 0.02691 0.1 C 0.03072 0.09607 0.03472 0.09167 0.03888 0.08774 C 0.04652 0.08033 0.04913 0.08056 0.03888 0.0838 C 0.0368 0.09352 0.03333 0.10232 0.04548 0.11042 C 0.04895 0.1125 0.0526 0.10625 0.0559 0.10417 C 0.05642 0.09607 0.05816 0.08774 0.05746 0.07963 C 0.05746 0.07709 0.05416 0.07593 0.05434 0.07338 C 0.05451 0.06644 0.05746 0.05973 0.0592 0.05301 C 0.05989 0.04607 0.05954 0.02593 0.06093 0.03241 C 0.06493 0.04908 0.06059 0.07871 0.06441 0.09607 C 0.06493 0.09815 0.06788 0.09746 0.06961 0.09815 C 0.08003 0.09561 0.07951 0.09815 0.08507 0.0838 C 0.08611 0.08056 0.08923 0.07477 0.08663 0.07338 C 0.08159 0.0713 0.07638 0.07616 0.07118 0.07755 C 0.06892 0.08588 0.06145 0.1044 0.07465 0.11042 C 0.07951 0.1125 0.08263 0.10209 0.08663 0.09815 C 0.08958 0.09862 0.09236 0.1 0.09513 0.1 C 0.09878 0.1 0.10208 0.097 0.10538 0.09815 C 0.10746 0.09862 0.10781 0.10209 0.10885 0.10417 C 0.11354 0.09815 0.11875 0.0926 0.12257 0.08565 C 0.12447 0.08218 0.12638 0.06922 0.12604 0.07338 C 0.12447 0.0919 0.12291 0.11065 0.11909 0.12871 C 0.1184 0.13149 0.11805 0.13426 0.11736 0.13704 C 0.11701 0.13843 0.11632 0.13982 0.11579 0.14121 L 0.11579 0.14144 L 0.12968 0.13496 L 0.12968 0.13519 L 0.12257 0.1370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8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SABAD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748</TotalTime>
  <Words>260</Words>
  <Application>Microsoft Office PowerPoint</Application>
  <PresentationFormat>On-screen Show (4:3)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Comic Sans MS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portatil</cp:lastModifiedBy>
  <cp:revision>112</cp:revision>
  <dcterms:created xsi:type="dcterms:W3CDTF">2014-11-12T21:23:29Z</dcterms:created>
  <dcterms:modified xsi:type="dcterms:W3CDTF">2018-01-23T17:17:24Z</dcterms:modified>
</cp:coreProperties>
</file>