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33513"/>
            <a:ext cx="533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80225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00240"/>
            <a:ext cx="2028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1719261" cy="14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57166"/>
            <a:ext cx="22288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14752"/>
            <a:ext cx="1553219" cy="150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5572140"/>
            <a:ext cx="2562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5591178"/>
            <a:ext cx="1714480" cy="12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3714752"/>
            <a:ext cx="2028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408E-6 C 0.01163 0.02128 0.02916 0.03284 0.04305 0.05134 C 0.06319 0.07817 0.08246 0.10523 0.10451 0.12905 C 0.12274 0.14894 0.10191 0.13136 0.11996 0.14547 C 0.12777 0.15981 0.13819 0.16998 0.14757 0.18247 C 0.15312 0.18987 0.15694 0.19843 0.16458 0.20282 C 0.17673 0.20999 0.17899 0.20699 0.19531 0.20907 C 0.21145 0.21115 0.22691 0.21554 0.24305 0.21716 C 0.2526 0.2204 0.2585 0.22202 0.26909 0.22341 C 0.28107 0.23127 0.26909 0.22456 0.28611 0.22965 C 0.30329 0.23474 0.29531 0.23566 0.31527 0.23566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16 0.00994 C 0.09271 0.00809 0.0974 0.00809 0.10469 -0.00023 C 0.10625 -0.00209 0.1073 -0.00486 0.10921 -0.00648 C 0.11146 -0.00856 0.11459 -0.00879 0.11684 -0.01064 C 0.12379 -0.01642 0.13056 -0.02244 0.13698 -0.02891 C 0.14219 -0.03423 0.1441 -0.03839 0.1507 -0.04117 C 0.15625 -0.05204 0.15105 -0.04348 0.16007 -0.05366 C 0.16493 -0.05921 0.16702 -0.06522 0.17223 -0.07008 C 0.17518 -0.08164 0.17257 -0.0747 0.18316 -0.08835 C 0.18716 -0.09344 0.18941 -0.1006 0.19236 -0.10685 C 0.19341 -0.10893 0.1948 -0.11078 0.19532 -0.11309 C 0.19584 -0.11517 0.19601 -0.11726 0.19688 -0.11911 C 0.19879 -0.1235 0.20313 -0.13136 0.20313 -0.13113 C 0.2073 -0.14801 0.21528 -0.16235 0.22466 -0.17438 C 0.22691 -0.18317 0.22969 -0.18594 0.23386 -0.19288 C 0.23611 -0.19681 0.23681 -0.20236 0.23993 -0.20514 C 0.24653 -0.21092 0.24323 -0.20745 0.24931 -0.21554 C 0.24983 -0.21832 0.24948 -0.22133 0.2507 -0.22364 C 0.25313 -0.22803 0.26841 -0.24862 0.27223 -0.25023 C 0.27535 -0.25162 0.27848 -0.25301 0.2816 -0.2544 C 0.28316 -0.25509 0.28611 -0.25648 0.28611 -0.25625 " pathEditMode="relative" rAng="0" ptsTypes="ffffffffffffffffffffA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8 0.00578 C 0.11892 0.00948 0.12968 0.01549 0.14027 0.02012 C 0.14375 0.02174 0.14618 0.02613 0.14948 0.02844 C 0.15295 0.03099 0.15694 0.03145 0.16024 0.03446 C 0.17569 0.04856 0.18975 0.06683 0.20486 0.08163 C 0.21284 0.0895 0.22204 0.10407 0.23107 0.11031 C 0.23923 0.13159 0.22899 0.10939 0.23871 0.12049 C 0.24062 0.1228 0.24166 0.12627 0.2434 0.12881 C 0.24479 0.13089 0.24635 0.13298 0.24809 0.13483 C 0.25173 0.13899 0.25659 0.14107 0.26024 0.14523 C 0.271 0.15703 0.27378 0.16605 0.28645 0.17183 C 0.29045 0.17715 0.29513 0.18108 0.30034 0.18409 C 0.30329 0.18594 0.30954 0.18825 0.30954 0.18848 C 0.31336 0.19542 0.31111 0.19311 0.31562 0.19634 " pathEditMode="relative" rAng="0" ptsTypes="fffffffffffffA">
                                      <p:cBhvr>
                                        <p:cTn id="1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75 0.01896 C 0.10087 -0.00555 0.09132 0.02405 0.10295 -0.00139 C 0.10434 -0.00463 0.10451 -0.00856 0.10608 -0.0118 C 0.10712 -0.01411 0.10938 -0.0155 0.11059 -0.01781 C 0.11302 -0.0229 0.11406 -0.02937 0.11684 -0.03423 C 0.1184 -0.037 0.11979 -0.03955 0.12135 -0.04232 C 0.125 -0.05712 0.13194 -0.06869 0.13837 -0.08141 C 0.14358 -0.09181 0.14479 -0.10384 0.15069 -0.11425 C 0.15382 -0.13275 0.16788 -0.16906 0.17674 -0.18386 C 0.17934 -0.19403 0.18212 -0.20259 0.18906 -0.20837 C 0.19288 -0.22387 0.18733 -0.20444 0.19531 -0.22063 C 0.19618 -0.22248 0.19601 -0.22502 0.1967 -0.22687 C 0.20087 -0.23797 0.20069 -0.23636 0.20747 -0.24329 C 0.21094 -0.25648 0.20642 -0.24191 0.21372 -0.25555 C 0.21962 -0.26665 0.22483 -0.27868 0.23212 -0.28839 C 0.23993 -0.2988 0.25226 -0.30712 0.26146 -0.31499 C 0.26684 -0.31961 0.27101 -0.32401 0.27674 -0.32724 C 0.27969 -0.32886 0.28281 -0.33002 0.28594 -0.33141 C 0.2875 -0.3321 0.29063 -0.33349 0.29063 -0.33326 C 0.30469 -0.33025 0.29653 -0.33372 0.30451 -0.32308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86190"/>
            <a:ext cx="1564622" cy="129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4475" y="4000504"/>
            <a:ext cx="38195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0"/>
            <a:ext cx="1299069" cy="125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42852"/>
            <a:ext cx="20383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5538789"/>
            <a:ext cx="1212691" cy="131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5715016"/>
            <a:ext cx="2333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2143116"/>
            <a:ext cx="1513518" cy="116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2214554"/>
            <a:ext cx="1619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928802"/>
            <a:ext cx="1380225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000240"/>
            <a:ext cx="2028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0"/>
            <a:ext cx="1719261" cy="14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57166"/>
            <a:ext cx="22288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5348289"/>
            <a:ext cx="1553219" cy="150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5572140"/>
            <a:ext cx="2562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3571876"/>
            <a:ext cx="1714480" cy="12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3714752"/>
            <a:ext cx="2028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1423988"/>
            <a:ext cx="38957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2700" y="1362075"/>
            <a:ext cx="4038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5100" y="1438275"/>
            <a:ext cx="37338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3613" y="1362075"/>
            <a:ext cx="46767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025" y="1404938"/>
            <a:ext cx="41719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9388" y="1404938"/>
            <a:ext cx="37052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38275"/>
            <a:ext cx="47529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64622" cy="129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4475" y="4000504"/>
            <a:ext cx="38195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1299069" cy="125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42852"/>
            <a:ext cx="20383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1212691" cy="131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5715016"/>
            <a:ext cx="2333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00702"/>
            <a:ext cx="1513518" cy="116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2214554"/>
            <a:ext cx="1619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54487E-6 C 0.01336 0.01202 0.02395 0.03955 0.03229 0.05735 C 0.04722 0.08973 0.05659 0.12535 0.0677 0.16004 C 0.07204 0.17345 0.07604 0.18733 0.08003 0.20097 C 0.08159 0.20652 0.08298 0.21184 0.08454 0.21739 C 0.08611 0.22294 0.08923 0.23381 0.08923 0.23381 C 0.09218 0.2574 0.10121 0.27914 0.10763 0.30134 C 0.10989 0.31915 0.1177 0.33996 0.12621 0.35453 C 0.13038 0.37095 0.13941 0.38321 0.14618 0.39755 C 0.15 0.40564 0.15156 0.41119 0.15694 0.41813 C 0.1618 0.43108 0.16892 0.43941 0.17534 0.45097 C 0.18281 0.46438 0.17239 0.45675 0.18767 0.47155 C 0.19704 0.48057 0.20746 0.48543 0.21701 0.49399 C 0.22378 0.50809 0.21562 0.49422 0.22465 0.50208 C 0.2368 0.51272 0.22222 0.50532 0.23385 0.51041 C 0.23784 0.51572 0.24253 0.51966 0.24774 0.52266 C 0.25069 0.52451 0.25416 0.52451 0.25694 0.52683 C 0.26007 0.5296 0.26302 0.53214 0.26614 0.53492 C 0.2677 0.53631 0.26927 0.5377 0.27083 0.53908 C 0.27361 0.5414 0.28003 0.54325 0.28003 0.54325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46 0.00185 C 0.0835 0.00138 0.0993 -0.0044 0.1026 -0.00833 C 0.12222 -0.03099 0.0967 -0.0081 0.11475 -0.02475 C 0.12291 -0.03238 0.13472 -0.04025 0.14097 -0.05135 C 0.14271 -0.05458 0.14375 -0.05875 0.14566 -0.06175 C 0.15902 -0.08257 0.14027 -0.04533 0.15486 -0.07193 C 0.16319 -0.08719 0.15173 -0.07355 0.16406 -0.08627 C 0.16718 -0.09806 0.16337 -0.08719 0.17014 -0.09644 C 0.1776 -0.10662 0.18316 -0.1205 0.19027 -0.13136 C 0.19948 -0.14547 0.20781 -0.16143 0.21632 -0.17646 C 0.21823 -0.1797 0.22274 -0.18803 0.22552 -0.1908 C 0.22743 -0.19265 0.23003 -0.19311 0.23177 -0.19496 C 0.2493 -0.2137 0.2335 -0.2026 0.24722 -0.21115 C 0.25677 -0.22433 0.2467 -0.21231 0.25642 -0.21948 C 0.2717 -0.23081 0.28212 -0.23983 0.30087 -0.23983 " pathEditMode="relative" rAng="0" ptsTypes="ffffffffffffffA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00162 C 0.04219 0.00717 0.04444 0.00856 0.04913 0.0148 C 0.05521 0.0229 0.05712 0.03307 0.06458 0.03932 C 0.06858 0.05528 0.0625 0.034 0.07691 0.0599 C 0.08594 0.07609 0.09392 0.09459 0.10451 0.10916 C 0.10503 0.11263 0.10486 0.11633 0.10608 0.11934 C 0.10712 0.12188 0.10937 0.12327 0.11076 0.12558 C 0.11528 0.13298 0.11441 0.13668 0.11996 0.14385 C 0.12587 0.15935 0.13177 0.17739 0.14306 0.18687 C 0.14722 0.20352 0.16493 0.21346 0.17535 0.22179 C 0.18212 0.22711 0.18871 0.23428 0.19531 0.24029 C 0.1967 0.24145 0.19861 0.24122 0.2 0.24237 C 0.22014 0.2581 0.20694 0.25162 0.2184 0.25671 C 0.22431 0.26272 0.23125 0.26781 0.23819 0.27105 C 0.24323 0.2803 0.25 0.28053 0.25833 0.28331 C 0.26493 0.28932 0.26059 0.28631 0.26771 0.28932 C 0.27083 0.29071 0.27674 0.29348 0.27674 0.29371 C 0.28212 0.29834 0.28871 0.30181 0.29531 0.30181 " pathEditMode="relative" rAng="0" ptsTypes="fffffffffffffffffA">
                                      <p:cBhvr>
                                        <p:cTn id="1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6615 C 0.0566 -0.06962 0.05781 -0.07332 0.05972 -0.07632 C 0.06198 -0.08002 0.06528 -0.0828 0.06736 -0.08673 C 0.06892 -0.08974 0.06892 -0.0939 0.07049 -0.0969 C 0.07309 -0.10153 0.07708 -0.10454 0.07969 -0.10916 C 0.10955 -0.16027 0.08351 -0.1161 0.09496 -0.14408 C 0.10226 -0.16189 0.11354 -0.179 0.12274 -0.19519 C 0.13177 -0.21092 0.13698 -0.23058 0.14739 -0.24445 C 0.15851 -0.27429 0.15156 -0.25902 0.16892 -0.28955 C 0.17656 -0.30296 0.18229 -0.31938 0.19045 -0.33257 C 0.20434 -0.355 0.21805 -0.37974 0.23333 -0.40033 C 0.23715 -0.42507 0.23142 -0.39501 0.24097 -0.42068 C 0.24236 -0.42369 0.24184 -0.42762 0.24271 -0.43085 C 0.24514 -0.44034 0.25017 -0.44866 0.2533 -0.45768 C 0.25694 -0.46763 0.25781 -0.47526 0.26267 -0.48428 C 0.26424 -0.49052 0.26858 -0.50417 0.27205 -0.50879 C 0.27795 -0.51665 0.28785 -0.51804 0.29479 -0.52313 " pathEditMode="relative" rAng="0" ptsTypes="ffffffffffffffffA">
                                      <p:cBhvr>
                                        <p:cTn id="1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2</cp:revision>
  <dcterms:created xsi:type="dcterms:W3CDTF">2021-08-20T14:35:34Z</dcterms:created>
  <dcterms:modified xsi:type="dcterms:W3CDTF">2021-08-21T09:18:25Z</dcterms:modified>
</cp:coreProperties>
</file>