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1262" r:id="rId2"/>
    <p:sldId id="1267" r:id="rId3"/>
    <p:sldId id="1259" r:id="rId4"/>
    <p:sldId id="1260" r:id="rId5"/>
    <p:sldId id="1263" r:id="rId6"/>
    <p:sldId id="1264" r:id="rId7"/>
    <p:sldId id="1265" r:id="rId8"/>
    <p:sldId id="1268" r:id="rId9"/>
    <p:sldId id="1266" r:id="rId10"/>
    <p:sldId id="1269" r:id="rId11"/>
    <p:sldId id="1270" r:id="rId12"/>
    <p:sldId id="1271" r:id="rId13"/>
    <p:sldId id="1276" r:id="rId14"/>
    <p:sldId id="1272" r:id="rId15"/>
    <p:sldId id="1273" r:id="rId16"/>
    <p:sldId id="1274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7.3" id="{3ECCEFA5-FDA4-45D3-86B3-5F6FD9E229EB}">
          <p14:sldIdLst>
            <p14:sldId id="1262"/>
            <p14:sldId id="1267"/>
            <p14:sldId id="1259"/>
            <p14:sldId id="1260"/>
            <p14:sldId id="1263"/>
            <p14:sldId id="1264"/>
            <p14:sldId id="1265"/>
            <p14:sldId id="1268"/>
            <p14:sldId id="1266"/>
            <p14:sldId id="1269"/>
            <p14:sldId id="1270"/>
            <p14:sldId id="1271"/>
            <p14:sldId id="1276"/>
            <p14:sldId id="1272"/>
            <p14:sldId id="1273"/>
            <p14:sldId id="127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D36D"/>
    <a:srgbClr val="916CB1"/>
    <a:srgbClr val="FBCB3F"/>
    <a:srgbClr val="FD4F1A"/>
    <a:srgbClr val="BF47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30DCF-9405-434D-99E7-A934DBD24E54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D5C4A-9EDE-49DA-A2D7-C6703B7669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526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114A37-4F71-4168-BB46-239D4BBE26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F6DE599-6A98-4CB1-9BC8-FC0003CB2E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A1F718-7320-40EA-BB2E-C175078B8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922C0-38E2-4194-93AB-A97272F19529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27AF53-EBE6-4E10-A9FF-87C012E8A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A3D3D9-D736-4AA4-B07B-AFC767F82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8D7C6-D15B-4A92-877C-A27ED287D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6888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74E9A1-1713-4D69-9BAC-A856D2F81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F1CBA8-078A-4841-AC96-E6C0421D1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BBAD70-A662-461B-BC8B-C93B9CE8F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922C0-38E2-4194-93AB-A97272F19529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4CEDDF-4483-4A74-A84F-36A6F98BE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437E74-3600-495F-A81B-AA02568D5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8D7C6-D15B-4A92-877C-A27ED287D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0649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55BEFA0-09E5-44F3-8BF4-4CE44AD7A9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E3A66F-EFC1-49B9-A61F-71BA0A04B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477001-CD06-49D6-A480-1C14F8D83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922C0-38E2-4194-93AB-A97272F19529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A8E707-A1B9-41DB-8BD0-A43DA71B2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0E7D6A-22C8-40BE-BF75-9AEFE0300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8D7C6-D15B-4A92-877C-A27ED287D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0904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0AB17C-8299-4937-B79B-2AF53214A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50E5FB-18D2-44C2-854A-6F701B236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EA000A-709B-45EE-9AA8-0C33B9AAB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922C0-38E2-4194-93AB-A97272F19529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BC9C10-8906-4370-A790-C89899E1F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06F5C0-F416-41C3-A527-C7D1FA838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8D7C6-D15B-4A92-877C-A27ED287D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1268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7F9AC3-153A-4946-A60F-7505E3FD8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3F7C5E-8585-4BE3-B2A0-C4C312F90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76BB26-D2AE-4DCA-9203-99B1328EB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922C0-38E2-4194-93AB-A97272F19529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39F486-5F89-4073-9274-EFEF045DC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A5B6AE-1581-4786-8635-027EFF9D1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8D7C6-D15B-4A92-877C-A27ED287D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7306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801BB4-AB03-4256-9D86-52156C75B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936C1D-6DA2-4191-9743-79B74B5DF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6F8F68A-60B8-4F76-876A-EE4069E4E9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6668A9-3257-4640-9ED6-4E38C1BB5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922C0-38E2-4194-93AB-A97272F19529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74E7A1F-A3EB-41FB-B979-274C0653A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98A9BA-604E-43B5-8FA6-0537F355C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8D7C6-D15B-4A92-877C-A27ED287D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5042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5B94C5-AA3E-455C-84A5-ABB1043C5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6435FE-09B3-4A1F-805E-807E0657A9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359C20-AC69-4460-9FF6-28E8E4FA4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A9C812B-267E-4D7F-8900-976F7867A1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1409DB3-F24B-412A-9637-198547A353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140C1D4-57A8-4C4F-B3D4-6AD3AC880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922C0-38E2-4194-93AB-A97272F19529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D2C2C8D-378A-4A0A-800D-15C10EFCC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0A8BB3B-12AA-45DF-98FF-F5274A246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8D7C6-D15B-4A92-877C-A27ED287D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6171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71A67E-6D3C-4CEA-A0FF-73FE79AF5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6B6285A-7C90-4E98-8A56-71B5FC575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922C0-38E2-4194-93AB-A97272F19529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E20D8DB-B9E7-4FC8-B6E5-B7737575B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565335D-C746-4D0B-B5C6-344F2EFCA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8D7C6-D15B-4A92-877C-A27ED287D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4296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36A9C84-E9AD-4C1D-824B-8E4F77BC9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922C0-38E2-4194-93AB-A97272F19529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55A1874-368D-4561-9026-8F1D4E526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A07AC1-6389-4864-843E-6A2045482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8D7C6-D15B-4A92-877C-A27ED287D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7226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7FA25D-8BFC-4B76-B2A1-CCE628B8E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A04866-1AEC-491D-ACA3-24512DBEA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BD5C02-47C3-4513-976B-8F8485D80C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E1E0D2C-D903-4FC4-B5E9-195426AF0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922C0-38E2-4194-93AB-A97272F19529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4BDB98-02CB-469F-BD46-8E0DD22C3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436AC0-37D0-4A35-821F-FB59ED2E4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8D7C6-D15B-4A92-877C-A27ED287D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7278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684C3B-70E4-44A2-B3EF-478A4F815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2E05207-7A1F-4019-9375-DB4F35AB0D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AA1AE17-FF9A-453A-9002-C0E6CBF989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B315FE-EB2E-4024-A946-8C6AB8A9B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922C0-38E2-4194-93AB-A97272F19529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2398D4F-F86D-4667-8CE2-BDB147A02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4F1C65-C967-497E-B67F-00BE7C880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8D7C6-D15B-4A92-877C-A27ED287D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7845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ECFE74-FCA7-4C70-8EAD-3808BFD6D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3E9022-0246-4315-9978-645A79BC3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47EE40-A6D2-44D6-B4DC-BC66151E56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922C0-38E2-4194-93AB-A97272F19529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A71F4C-1B36-4DD0-B088-705A65CF32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29CD3A-FC5C-4166-A097-96A40D7F81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8D7C6-D15B-4A92-877C-A27ED287D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011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29.png"/><Relationship Id="rId5" Type="http://schemas.openxmlformats.org/officeDocument/2006/relationships/hyperlink" Target="https://vk.com/englishtutorforteens" TargetMode="External"/><Relationship Id="rId10" Type="http://schemas.openxmlformats.org/officeDocument/2006/relationships/image" Target="../media/image28.png"/><Relationship Id="rId4" Type="http://schemas.openxmlformats.org/officeDocument/2006/relationships/image" Target="../media/image1.jpe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student.vznaniya.ru/home/lesson/275847/Flashcard/?slug=rFi0Sr5w&amp;onlypreview=true" TargetMode="External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quizlet.com/_a2on8o?x=1jqt&amp;i=1bxx6d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9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hyperlink" Target="https://vk.com/englishtutorforteens" TargetMode="Externa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ordwall.net/resource/24385986" TargetMode="External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ordwall.net/resource/24385695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9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hyperlink" Target="https://wordwall.net/resource/24386181" TargetMode="Externa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hyperlink" Target="https://vk.com/englishtutorforteens" TargetMode="Externa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9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A1EE8B9-8723-43E8-BE04-A0F0BAD140E2}"/>
              </a:ext>
            </a:extLst>
          </p:cNvPr>
          <p:cNvGrpSpPr/>
          <p:nvPr/>
        </p:nvGrpSpPr>
        <p:grpSpPr>
          <a:xfrm>
            <a:off x="0" y="0"/>
            <a:ext cx="12192000" cy="6963508"/>
            <a:chOff x="0" y="0"/>
            <a:chExt cx="12192000" cy="6858000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19C95969-4CED-4309-BDF4-372EC4B861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Прямоугольник 14">
              <a:hlinkClick r:id="rId3"/>
              <a:extLst>
                <a:ext uri="{FF2B5EF4-FFF2-40B4-BE49-F238E27FC236}">
                  <a16:creationId xmlns:a16="http://schemas.microsoft.com/office/drawing/2014/main" id="{7C7B5BFF-BE72-43F9-9B1E-AB536226CE63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949516-0C37-4D33-A5F0-F453E504B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7548" y="2778507"/>
            <a:ext cx="973026" cy="644704"/>
          </a:xfrm>
          <a:prstGeom prst="rect">
            <a:avLst/>
          </a:prstGeom>
          <a:ln w="28575">
            <a:solidFill>
              <a:srgbClr val="9CD36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6D0E7E-E29F-4CD3-8EC4-AE9F2D8BA5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5210" y="3568553"/>
            <a:ext cx="2597703" cy="409086"/>
          </a:xfrm>
          <a:prstGeom prst="rect">
            <a:avLst/>
          </a:prstGeom>
          <a:ln w="28575">
            <a:solidFill>
              <a:srgbClr val="9CD36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E2EC256-8B9E-43EE-B4FA-108A9EE3F8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8045" y="4122981"/>
            <a:ext cx="2112033" cy="295275"/>
          </a:xfrm>
          <a:prstGeom prst="rect">
            <a:avLst/>
          </a:prstGeom>
          <a:ln w="28575">
            <a:solidFill>
              <a:srgbClr val="9CD36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439204-6F0A-4598-87F9-7A9C81909B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7537" y="4563598"/>
            <a:ext cx="1713048" cy="409086"/>
          </a:xfrm>
          <a:prstGeom prst="rect">
            <a:avLst/>
          </a:prstGeom>
          <a:ln w="28575">
            <a:solidFill>
              <a:srgbClr val="9CD36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F7B394C-A765-43A0-AD2B-2746C95C1A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6892" y="5118026"/>
            <a:ext cx="4834338" cy="285456"/>
          </a:xfrm>
          <a:prstGeom prst="rect">
            <a:avLst/>
          </a:prstGeom>
          <a:ln w="28575">
            <a:solidFill>
              <a:srgbClr val="9CD36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20401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008B758-312C-4D7B-95F3-2B34B91235DD}"/>
              </a:ext>
            </a:extLst>
          </p:cNvPr>
          <p:cNvGrpSpPr/>
          <p:nvPr/>
        </p:nvGrpSpPr>
        <p:grpSpPr>
          <a:xfrm>
            <a:off x="0" y="0"/>
            <a:ext cx="12192000" cy="6963508"/>
            <a:chOff x="0" y="0"/>
            <a:chExt cx="12192000" cy="6963508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F1D85BC2-5DF6-4F4E-9EBD-3D20C01913CF}"/>
                </a:ext>
              </a:extLst>
            </p:cNvPr>
            <p:cNvGrpSpPr/>
            <p:nvPr/>
          </p:nvGrpSpPr>
          <p:grpSpPr>
            <a:xfrm>
              <a:off x="0" y="0"/>
              <a:ext cx="12192000" cy="6963508"/>
              <a:chOff x="0" y="0"/>
              <a:chExt cx="12192000" cy="6858000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39601BCC-924C-4D7F-9944-8BAEDFE1E7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5"/>
                <a:extLst>
                  <a:ext uri="{FF2B5EF4-FFF2-40B4-BE49-F238E27FC236}">
                    <a16:creationId xmlns:a16="http://schemas.microsoft.com/office/drawing/2014/main" id="{26ED6506-C209-4C40-A3D5-085478BE37B6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6F7CB0E4-8DA9-433B-9527-922A6CB61A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39152" y="239151"/>
              <a:ext cx="11676184" cy="645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2C6337-6286-4621-9A80-BE3680E03A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877"/>
          <a:stretch/>
        </p:blipFill>
        <p:spPr>
          <a:xfrm>
            <a:off x="6752032" y="140602"/>
            <a:ext cx="4136047" cy="2835256"/>
          </a:xfrm>
          <a:prstGeom prst="rect">
            <a:avLst/>
          </a:prstGeom>
          <a:ln w="28575">
            <a:solidFill>
              <a:srgbClr val="9CD36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4629B63-0319-4009-8706-56E6DDA61B51}"/>
              </a:ext>
            </a:extLst>
          </p:cNvPr>
          <p:cNvSpPr/>
          <p:nvPr/>
        </p:nvSpPr>
        <p:spPr>
          <a:xfrm>
            <a:off x="1851804" y="933075"/>
            <a:ext cx="2964018" cy="646331"/>
          </a:xfrm>
          <a:prstGeom prst="rect">
            <a:avLst/>
          </a:prstGeom>
          <a:solidFill>
            <a:schemeClr val="bg1"/>
          </a:solidFill>
          <a:ln>
            <a:solidFill>
              <a:srgbClr val="9CD36D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marL="342900" indent="-342900" algn="ctr">
              <a:buAutoNum type="arabicPeriod"/>
            </a:pPr>
            <a:r>
              <a:rPr lang="en-US" i="1" dirty="0">
                <a:ln w="0"/>
              </a:rPr>
              <a:t>Make the questions to Kit.</a:t>
            </a:r>
          </a:p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Listen to Kit’s answers.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D78FECF-E627-4A17-BA44-0BF4E167A6C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6553"/>
          <a:stretch/>
        </p:blipFill>
        <p:spPr>
          <a:xfrm>
            <a:off x="741670" y="3615389"/>
            <a:ext cx="5354330" cy="2041600"/>
          </a:xfrm>
          <a:prstGeom prst="rect">
            <a:avLst/>
          </a:prstGeom>
          <a:ln w="28575">
            <a:solidFill>
              <a:srgbClr val="9CD36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6C720AC-162A-49EF-8813-83D0FBD4219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74882"/>
          <a:stretch/>
        </p:blipFill>
        <p:spPr>
          <a:xfrm>
            <a:off x="741670" y="2592819"/>
            <a:ext cx="5354330" cy="698210"/>
          </a:xfrm>
          <a:prstGeom prst="rect">
            <a:avLst/>
          </a:prstGeom>
          <a:ln w="28575">
            <a:solidFill>
              <a:srgbClr val="9CD36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DFA532F-A213-4172-8A19-0601173940FB}"/>
              </a:ext>
            </a:extLst>
          </p:cNvPr>
          <p:cNvSpPr/>
          <p:nvPr/>
        </p:nvSpPr>
        <p:spPr>
          <a:xfrm>
            <a:off x="6472765" y="3632033"/>
            <a:ext cx="2659126" cy="338554"/>
          </a:xfrm>
          <a:prstGeom prst="rect">
            <a:avLst/>
          </a:prstGeom>
          <a:solidFill>
            <a:schemeClr val="bg1"/>
          </a:solidFill>
          <a:ln>
            <a:solidFill>
              <a:srgbClr val="9CD36D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i="1" dirty="0">
                <a:ln w="0"/>
              </a:rPr>
              <a:t>2. Do you listen to pop music?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4F27B2D-9834-4D51-B54F-9CD5829469AE}"/>
              </a:ext>
            </a:extLst>
          </p:cNvPr>
          <p:cNvSpPr/>
          <p:nvPr/>
        </p:nvSpPr>
        <p:spPr>
          <a:xfrm>
            <a:off x="6472765" y="4057092"/>
            <a:ext cx="3349700" cy="338554"/>
          </a:xfrm>
          <a:prstGeom prst="rect">
            <a:avLst/>
          </a:prstGeom>
          <a:solidFill>
            <a:schemeClr val="bg1"/>
          </a:solidFill>
          <a:ln>
            <a:solidFill>
              <a:srgbClr val="9CD36D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i="1" dirty="0">
                <a:ln w="0"/>
              </a:rPr>
              <a:t>3. Does </a:t>
            </a:r>
            <a:r>
              <a:rPr lang="en-US" sz="1600" i="1" dirty="0" err="1">
                <a:ln w="0"/>
              </a:rPr>
              <a:t>Superdug</a:t>
            </a:r>
            <a:r>
              <a:rPr lang="en-US" sz="1600" i="1" dirty="0">
                <a:ln w="0"/>
              </a:rPr>
              <a:t> eat superhero food?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02BB4D8-8F8D-4AE8-A405-E3A2A7A58A73}"/>
              </a:ext>
            </a:extLst>
          </p:cNvPr>
          <p:cNvSpPr/>
          <p:nvPr/>
        </p:nvSpPr>
        <p:spPr>
          <a:xfrm>
            <a:off x="6472765" y="4482151"/>
            <a:ext cx="2548390" cy="338554"/>
          </a:xfrm>
          <a:prstGeom prst="rect">
            <a:avLst/>
          </a:prstGeom>
          <a:solidFill>
            <a:schemeClr val="bg1"/>
          </a:solidFill>
          <a:ln>
            <a:solidFill>
              <a:srgbClr val="9CD36D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i="1" dirty="0">
                <a:ln w="0"/>
              </a:rPr>
              <a:t>4. Does </a:t>
            </a:r>
            <a:r>
              <a:rPr lang="en-US" sz="1600" i="1" dirty="0" err="1">
                <a:ln w="0"/>
              </a:rPr>
              <a:t>Superdug</a:t>
            </a:r>
            <a:r>
              <a:rPr lang="en-US" sz="1600" i="1" dirty="0">
                <a:ln w="0"/>
              </a:rPr>
              <a:t> watch TV?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50D154B-676A-463F-B4C7-BB82D3EE6E04}"/>
              </a:ext>
            </a:extLst>
          </p:cNvPr>
          <p:cNvSpPr/>
          <p:nvPr/>
        </p:nvSpPr>
        <p:spPr>
          <a:xfrm>
            <a:off x="6472765" y="4907210"/>
            <a:ext cx="3905044" cy="338554"/>
          </a:xfrm>
          <a:prstGeom prst="rect">
            <a:avLst/>
          </a:prstGeom>
          <a:solidFill>
            <a:schemeClr val="bg1"/>
          </a:solidFill>
          <a:ln>
            <a:solidFill>
              <a:srgbClr val="9CD36D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i="1" dirty="0">
                <a:ln w="0"/>
              </a:rPr>
              <a:t>5. Do you and </a:t>
            </a:r>
            <a:r>
              <a:rPr lang="en-US" sz="1600" i="1" dirty="0" err="1">
                <a:ln w="0"/>
              </a:rPr>
              <a:t>Superdug</a:t>
            </a:r>
            <a:r>
              <a:rPr lang="en-US" sz="1600" i="1" dirty="0">
                <a:ln w="0"/>
              </a:rPr>
              <a:t> hang out every day?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5567479-EDED-4DA6-9532-C968E4BD335A}"/>
              </a:ext>
            </a:extLst>
          </p:cNvPr>
          <p:cNvSpPr/>
          <p:nvPr/>
        </p:nvSpPr>
        <p:spPr>
          <a:xfrm>
            <a:off x="6456883" y="5332269"/>
            <a:ext cx="3764557" cy="338554"/>
          </a:xfrm>
          <a:prstGeom prst="rect">
            <a:avLst/>
          </a:prstGeom>
          <a:solidFill>
            <a:schemeClr val="bg1"/>
          </a:solidFill>
          <a:ln>
            <a:solidFill>
              <a:srgbClr val="9CD36D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i="1" dirty="0">
                <a:ln w="0"/>
              </a:rPr>
              <a:t>6. Does </a:t>
            </a:r>
            <a:r>
              <a:rPr lang="en-US" sz="1600" i="1" dirty="0" err="1">
                <a:ln w="0"/>
              </a:rPr>
              <a:t>Superdug</a:t>
            </a:r>
            <a:r>
              <a:rPr lang="en-US" sz="1600" i="1" dirty="0">
                <a:ln w="0"/>
              </a:rPr>
              <a:t> have swimming lessons?</a:t>
            </a:r>
          </a:p>
        </p:txBody>
      </p:sp>
      <p:pic>
        <p:nvPicPr>
          <p:cNvPr id="17" name="Go Getter  L1 Tk3_23">
            <a:hlinkClick r:id="" action="ppaction://media"/>
            <a:extLst>
              <a:ext uri="{FF2B5EF4-FFF2-40B4-BE49-F238E27FC236}">
                <a16:creationId xmlns:a16="http://schemas.microsoft.com/office/drawing/2014/main" id="{185FE3EB-B102-44CA-8D1F-EE9CCAE07D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29013" y="1667944"/>
            <a:ext cx="609600" cy="609600"/>
          </a:xfrm>
          <a:prstGeom prst="rect">
            <a:avLst/>
          </a:prstGeom>
          <a:solidFill>
            <a:srgbClr val="9CD36D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8" name="Рисунок 1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55054C5-6F3F-495E-BCF9-478BFD0962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431" y="2983088"/>
            <a:ext cx="343500" cy="234893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E33FE34-B267-4F38-A9A6-3B942D52C346}"/>
              </a:ext>
            </a:extLst>
          </p:cNvPr>
          <p:cNvSpPr/>
          <p:nvPr/>
        </p:nvSpPr>
        <p:spPr>
          <a:xfrm>
            <a:off x="4476511" y="2926306"/>
            <a:ext cx="1104278" cy="338554"/>
          </a:xfrm>
          <a:prstGeom prst="rect">
            <a:avLst/>
          </a:prstGeom>
          <a:solidFill>
            <a:schemeClr val="bg1"/>
          </a:solidFill>
          <a:ln>
            <a:solidFill>
              <a:srgbClr val="9CD36D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i="1" dirty="0">
                <a:ln w="0"/>
              </a:rPr>
              <a:t>No, I don’t.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C4F663D-FDF9-4760-96C6-4F660F78FF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055" y="3634032"/>
            <a:ext cx="284003" cy="284861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BE3CB7F-6DA1-4F47-890D-137B46F25AAC}"/>
              </a:ext>
            </a:extLst>
          </p:cNvPr>
          <p:cNvSpPr/>
          <p:nvPr/>
        </p:nvSpPr>
        <p:spPr>
          <a:xfrm>
            <a:off x="9708007" y="3585143"/>
            <a:ext cx="906018" cy="338554"/>
          </a:xfrm>
          <a:prstGeom prst="rect">
            <a:avLst/>
          </a:prstGeom>
          <a:solidFill>
            <a:schemeClr val="bg1"/>
          </a:solidFill>
          <a:ln>
            <a:solidFill>
              <a:srgbClr val="9CD36D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i="1" dirty="0">
                <a:ln w="0"/>
              </a:rPr>
              <a:t>Yes, I do.</a:t>
            </a:r>
          </a:p>
        </p:txBody>
      </p:sp>
      <p:pic>
        <p:nvPicPr>
          <p:cNvPr id="22" name="Рисунок 2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2CAA7A2-F2AF-45B0-BEE2-D69BA5B5F9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110" y="4106160"/>
            <a:ext cx="343500" cy="234893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5DA3D373-E9F6-49EF-BF0B-6EC9D54D88B8}"/>
              </a:ext>
            </a:extLst>
          </p:cNvPr>
          <p:cNvSpPr/>
          <p:nvPr/>
        </p:nvSpPr>
        <p:spPr>
          <a:xfrm>
            <a:off x="10229217" y="4032964"/>
            <a:ext cx="1434495" cy="338554"/>
          </a:xfrm>
          <a:prstGeom prst="rect">
            <a:avLst/>
          </a:prstGeom>
          <a:solidFill>
            <a:schemeClr val="bg1"/>
          </a:solidFill>
          <a:ln>
            <a:solidFill>
              <a:srgbClr val="9CD36D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i="1" dirty="0">
                <a:ln w="0"/>
              </a:rPr>
              <a:t>No, he doesn’t.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FEC9EB4-EECD-430A-81BC-894F944FAC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033" y="4475745"/>
            <a:ext cx="284003" cy="284861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AA0577BF-E338-45CA-A36B-2A2B295B80E2}"/>
              </a:ext>
            </a:extLst>
          </p:cNvPr>
          <p:cNvSpPr/>
          <p:nvPr/>
        </p:nvSpPr>
        <p:spPr>
          <a:xfrm>
            <a:off x="9484285" y="4440925"/>
            <a:ext cx="1236237" cy="338554"/>
          </a:xfrm>
          <a:prstGeom prst="rect">
            <a:avLst/>
          </a:prstGeom>
          <a:solidFill>
            <a:schemeClr val="bg1"/>
          </a:solidFill>
          <a:ln>
            <a:solidFill>
              <a:srgbClr val="9CD36D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i="1" dirty="0">
                <a:ln w="0"/>
              </a:rPr>
              <a:t>Yes, he does.</a:t>
            </a:r>
          </a:p>
        </p:txBody>
      </p:sp>
      <p:pic>
        <p:nvPicPr>
          <p:cNvPr id="26" name="Рисунок 2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A452F69-49AC-4B9D-86CC-F1DB8EA2C8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679" y="4961941"/>
            <a:ext cx="343500" cy="234893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5D1BD964-3308-4A0C-B16E-B0E397CEDCA3}"/>
              </a:ext>
            </a:extLst>
          </p:cNvPr>
          <p:cNvSpPr/>
          <p:nvPr/>
        </p:nvSpPr>
        <p:spPr>
          <a:xfrm>
            <a:off x="10829570" y="4888747"/>
            <a:ext cx="1298241" cy="338554"/>
          </a:xfrm>
          <a:prstGeom prst="rect">
            <a:avLst/>
          </a:prstGeom>
          <a:solidFill>
            <a:schemeClr val="bg1"/>
          </a:solidFill>
          <a:ln>
            <a:solidFill>
              <a:srgbClr val="9CD36D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i="1" dirty="0">
                <a:ln w="0"/>
              </a:rPr>
              <a:t>No, we don’t.</a:t>
            </a:r>
          </a:p>
        </p:txBody>
      </p:sp>
      <p:pic>
        <p:nvPicPr>
          <p:cNvPr id="28" name="Рисунок 2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6A9EF12-83E0-4E88-9BC3-7F1E3B9376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384" y="5367560"/>
            <a:ext cx="343500" cy="234893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A5FCEBE0-3669-41EA-A80E-E9310D5D2D1B}"/>
              </a:ext>
            </a:extLst>
          </p:cNvPr>
          <p:cNvSpPr/>
          <p:nvPr/>
        </p:nvSpPr>
        <p:spPr>
          <a:xfrm>
            <a:off x="10620765" y="5310780"/>
            <a:ext cx="1434495" cy="338554"/>
          </a:xfrm>
          <a:prstGeom prst="rect">
            <a:avLst/>
          </a:prstGeom>
          <a:solidFill>
            <a:schemeClr val="bg1"/>
          </a:solidFill>
          <a:ln>
            <a:solidFill>
              <a:srgbClr val="9CD36D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i="1" dirty="0">
                <a:ln w="0"/>
              </a:rPr>
              <a:t>No, he doesn’t.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F04F6E67-D817-451C-998F-C25484457DB3}"/>
              </a:ext>
            </a:extLst>
          </p:cNvPr>
          <p:cNvSpPr/>
          <p:nvPr/>
        </p:nvSpPr>
        <p:spPr>
          <a:xfrm>
            <a:off x="2057525" y="5868491"/>
            <a:ext cx="2322816" cy="369332"/>
          </a:xfrm>
          <a:prstGeom prst="rect">
            <a:avLst/>
          </a:prstGeom>
          <a:solidFill>
            <a:schemeClr val="bg1"/>
          </a:solidFill>
          <a:ln>
            <a:solidFill>
              <a:srgbClr val="9CD36D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3. Tell about </a:t>
            </a:r>
            <a:r>
              <a:rPr lang="en-US" i="1" dirty="0" err="1">
                <a:ln w="0"/>
              </a:rPr>
              <a:t>Superdug</a:t>
            </a:r>
            <a:r>
              <a:rPr lang="en-US" i="1" dirty="0">
                <a:ln w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56876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308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9" grpId="0" animBg="1"/>
      <p:bldP spid="21" grpId="0" animBg="1"/>
      <p:bldP spid="23" grpId="0" animBg="1"/>
      <p:bldP spid="25" grpId="0" animBg="1"/>
      <p:bldP spid="27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13E44A7-A0A1-4E39-A967-CC4B99DD6560}"/>
              </a:ext>
            </a:extLst>
          </p:cNvPr>
          <p:cNvGrpSpPr/>
          <p:nvPr/>
        </p:nvGrpSpPr>
        <p:grpSpPr>
          <a:xfrm>
            <a:off x="0" y="0"/>
            <a:ext cx="12192000" cy="6963508"/>
            <a:chOff x="0" y="0"/>
            <a:chExt cx="12192000" cy="6963508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8145D28F-67A8-4A7C-BEEC-00174E499428}"/>
                </a:ext>
              </a:extLst>
            </p:cNvPr>
            <p:cNvGrpSpPr/>
            <p:nvPr/>
          </p:nvGrpSpPr>
          <p:grpSpPr>
            <a:xfrm>
              <a:off x="0" y="0"/>
              <a:ext cx="12192000" cy="6963508"/>
              <a:chOff x="0" y="0"/>
              <a:chExt cx="12192000" cy="6858000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56976F3A-BD5B-49A4-8353-C86348BAA9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3"/>
                <a:extLst>
                  <a:ext uri="{FF2B5EF4-FFF2-40B4-BE49-F238E27FC236}">
                    <a16:creationId xmlns:a16="http://schemas.microsoft.com/office/drawing/2014/main" id="{1A5527EF-530B-4B90-B270-BCC94262A016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F7739307-D2C6-47B4-B51D-4CAF47D0E6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39152" y="239151"/>
              <a:ext cx="11676184" cy="645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C1E18B-6B17-487B-8598-6C72F05770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877"/>
          <a:stretch/>
        </p:blipFill>
        <p:spPr>
          <a:xfrm>
            <a:off x="7174063" y="161778"/>
            <a:ext cx="4136047" cy="2835256"/>
          </a:xfrm>
          <a:prstGeom prst="rect">
            <a:avLst/>
          </a:prstGeom>
          <a:ln w="28575">
            <a:solidFill>
              <a:srgbClr val="9CD36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1229745-007B-4F57-B75B-4092604CF22A}"/>
              </a:ext>
            </a:extLst>
          </p:cNvPr>
          <p:cNvSpPr/>
          <p:nvPr/>
        </p:nvSpPr>
        <p:spPr>
          <a:xfrm>
            <a:off x="2407388" y="1902962"/>
            <a:ext cx="2780056" cy="369332"/>
          </a:xfrm>
          <a:prstGeom prst="rect">
            <a:avLst/>
          </a:prstGeom>
          <a:solidFill>
            <a:schemeClr val="bg1"/>
          </a:solidFill>
          <a:ln>
            <a:solidFill>
              <a:srgbClr val="9CD36D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marL="342900" indent="-342900" algn="ctr">
              <a:buAutoNum type="arabicPeriod"/>
            </a:pPr>
            <a:r>
              <a:rPr lang="en-US" i="1" dirty="0">
                <a:ln w="0"/>
              </a:rPr>
              <a:t>Complete the questions.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8ED1A44-20A8-4BB6-AD4F-F8B710D3E37A}"/>
              </a:ext>
            </a:extLst>
          </p:cNvPr>
          <p:cNvSpPr/>
          <p:nvPr/>
        </p:nvSpPr>
        <p:spPr>
          <a:xfrm>
            <a:off x="7714199" y="3676301"/>
            <a:ext cx="3055773" cy="369332"/>
          </a:xfrm>
          <a:prstGeom prst="rect">
            <a:avLst/>
          </a:prstGeom>
          <a:solidFill>
            <a:schemeClr val="bg1"/>
          </a:solidFill>
          <a:ln>
            <a:solidFill>
              <a:srgbClr val="9CD36D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2. Guess your friend’s answers.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8DEA8F34-17E5-4FF5-AD11-4FABEDC5568E}"/>
              </a:ext>
            </a:extLst>
          </p:cNvPr>
          <p:cNvGrpSpPr/>
          <p:nvPr/>
        </p:nvGrpSpPr>
        <p:grpSpPr>
          <a:xfrm>
            <a:off x="1027290" y="2708263"/>
            <a:ext cx="5541545" cy="3178835"/>
            <a:chOff x="936481" y="1892337"/>
            <a:chExt cx="5541545" cy="3178835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DD8B9C2-F964-4887-B367-06A186733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6481" y="1892337"/>
              <a:ext cx="5540253" cy="3178834"/>
            </a:xfrm>
            <a:prstGeom prst="rect">
              <a:avLst/>
            </a:prstGeom>
            <a:ln w="28575">
              <a:solidFill>
                <a:srgbClr val="9CD36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05D45D23-D8EC-4E59-8199-E85F528D1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95890" y="3393612"/>
              <a:ext cx="682136" cy="1677560"/>
            </a:xfrm>
            <a:prstGeom prst="rect">
              <a:avLst/>
            </a:prstGeom>
          </p:spPr>
        </p:pic>
      </p:grp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031B237-0193-434B-A7C7-29A768558534}"/>
              </a:ext>
            </a:extLst>
          </p:cNvPr>
          <p:cNvSpPr/>
          <p:nvPr/>
        </p:nvSpPr>
        <p:spPr>
          <a:xfrm>
            <a:off x="7536865" y="4330907"/>
            <a:ext cx="3164200" cy="707886"/>
          </a:xfrm>
          <a:prstGeom prst="rect">
            <a:avLst/>
          </a:prstGeom>
          <a:solidFill>
            <a:schemeClr val="bg1"/>
          </a:solidFill>
          <a:ln>
            <a:solidFill>
              <a:srgbClr val="9CD36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 lIns="91440" tIns="45720" rIns="91440" bIns="45720">
            <a:spAutoFit/>
          </a:bodyPr>
          <a:lstStyle/>
          <a:p>
            <a:r>
              <a:rPr lang="en-US" sz="2000" dirty="0">
                <a:ln w="0"/>
              </a:rPr>
              <a:t>A: Do you watch TV to relax?</a:t>
            </a:r>
          </a:p>
          <a:p>
            <a:r>
              <a:rPr lang="en-US" sz="2000" dirty="0">
                <a:ln w="0"/>
              </a:rPr>
              <a:t>B:  Yes, I do. / No, I don’t.</a:t>
            </a:r>
            <a:endParaRPr lang="en-US" sz="200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B88F172-3694-4535-B5C8-0A942C3BC94F}"/>
              </a:ext>
            </a:extLst>
          </p:cNvPr>
          <p:cNvSpPr/>
          <p:nvPr/>
        </p:nvSpPr>
        <p:spPr>
          <a:xfrm>
            <a:off x="2144223" y="3039875"/>
            <a:ext cx="178066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do you have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2CF4A62-2F45-4E92-8301-5DB61CA4AA4C}"/>
              </a:ext>
            </a:extLst>
          </p:cNvPr>
          <p:cNvSpPr/>
          <p:nvPr/>
        </p:nvSpPr>
        <p:spPr>
          <a:xfrm>
            <a:off x="2254419" y="3459562"/>
            <a:ext cx="178066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do you do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E90B845-3876-427D-8D01-6923DA58EB47}"/>
              </a:ext>
            </a:extLst>
          </p:cNvPr>
          <p:cNvSpPr/>
          <p:nvPr/>
        </p:nvSpPr>
        <p:spPr>
          <a:xfrm>
            <a:off x="2155945" y="3839386"/>
            <a:ext cx="178066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do you do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FE1647E-5DD0-4ED3-8DD3-D622DBAD7AEA}"/>
              </a:ext>
            </a:extLst>
          </p:cNvPr>
          <p:cNvSpPr/>
          <p:nvPr/>
        </p:nvSpPr>
        <p:spPr>
          <a:xfrm>
            <a:off x="2184081" y="4233283"/>
            <a:ext cx="178066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do you do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F2310F0-E9EA-4F22-97DD-60AC1E86E752}"/>
              </a:ext>
            </a:extLst>
          </p:cNvPr>
          <p:cNvSpPr/>
          <p:nvPr/>
        </p:nvSpPr>
        <p:spPr>
          <a:xfrm>
            <a:off x="2085607" y="4810059"/>
            <a:ext cx="209249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do you hang out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779356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1EBF15A-F40B-4EB7-AF85-FA594C905DFA}"/>
              </a:ext>
            </a:extLst>
          </p:cNvPr>
          <p:cNvGrpSpPr/>
          <p:nvPr/>
        </p:nvGrpSpPr>
        <p:grpSpPr>
          <a:xfrm>
            <a:off x="0" y="0"/>
            <a:ext cx="12192000" cy="6963508"/>
            <a:chOff x="0" y="0"/>
            <a:chExt cx="12192000" cy="6963508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2FAD1EAA-912A-41EE-BE1F-754F971AF8E1}"/>
                </a:ext>
              </a:extLst>
            </p:cNvPr>
            <p:cNvGrpSpPr/>
            <p:nvPr/>
          </p:nvGrpSpPr>
          <p:grpSpPr>
            <a:xfrm>
              <a:off x="0" y="0"/>
              <a:ext cx="12192000" cy="6963508"/>
              <a:chOff x="0" y="0"/>
              <a:chExt cx="12192000" cy="6858000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B8795734-8814-449D-AAEF-80146F5E2F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3"/>
                <a:extLst>
                  <a:ext uri="{FF2B5EF4-FFF2-40B4-BE49-F238E27FC236}">
                    <a16:creationId xmlns:a16="http://schemas.microsoft.com/office/drawing/2014/main" id="{2EE7599D-940E-4F39-8966-7D3A4D3CD8D7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FAEC1017-5D8E-4A1C-9515-570607FA9A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39152" y="239151"/>
              <a:ext cx="11676184" cy="645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FC384BC-E119-4E17-8DCE-4D14DECB1C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517" y="595312"/>
            <a:ext cx="3819525" cy="5667375"/>
          </a:xfrm>
          <a:prstGeom prst="rect">
            <a:avLst/>
          </a:prstGeom>
        </p:spPr>
      </p:pic>
      <p:pic>
        <p:nvPicPr>
          <p:cNvPr id="10" name="Рисунок 9">
            <a:hlinkClick r:id="rId6"/>
            <a:extLst>
              <a:ext uri="{FF2B5EF4-FFF2-40B4-BE49-F238E27FC236}">
                <a16:creationId xmlns:a16="http://schemas.microsoft.com/office/drawing/2014/main" id="{70E518FB-F863-40AC-A116-B0006BAF7F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7759" y="1925222"/>
            <a:ext cx="1409700" cy="419100"/>
          </a:xfrm>
          <a:prstGeom prst="rect">
            <a:avLst/>
          </a:prstGeom>
        </p:spPr>
      </p:pic>
      <p:pic>
        <p:nvPicPr>
          <p:cNvPr id="12" name="Рисунок 11">
            <a:hlinkClick r:id="rId8"/>
            <a:extLst>
              <a:ext uri="{FF2B5EF4-FFF2-40B4-BE49-F238E27FC236}">
                <a16:creationId xmlns:a16="http://schemas.microsoft.com/office/drawing/2014/main" id="{CC1EC88F-CFDC-45EA-9929-EF69067115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7759" y="2693084"/>
            <a:ext cx="27432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691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48229CE-95CC-46FC-A06B-D0B39A7564D6}"/>
              </a:ext>
            </a:extLst>
          </p:cNvPr>
          <p:cNvGrpSpPr/>
          <p:nvPr/>
        </p:nvGrpSpPr>
        <p:grpSpPr>
          <a:xfrm>
            <a:off x="0" y="0"/>
            <a:ext cx="12192000" cy="6963508"/>
            <a:chOff x="0" y="0"/>
            <a:chExt cx="12192000" cy="6963508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4C5E27FF-DF61-4E77-BB10-32253BFF8D81}"/>
                </a:ext>
              </a:extLst>
            </p:cNvPr>
            <p:cNvGrpSpPr/>
            <p:nvPr/>
          </p:nvGrpSpPr>
          <p:grpSpPr>
            <a:xfrm>
              <a:off x="0" y="0"/>
              <a:ext cx="12192000" cy="6963508"/>
              <a:chOff x="0" y="0"/>
              <a:chExt cx="12192000" cy="6858000"/>
            </a:xfrm>
          </p:grpSpPr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67EF5820-1DD2-45D3-8187-09B5C5E70F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Прямоугольник 6">
                <a:hlinkClick r:id="rId5"/>
                <a:extLst>
                  <a:ext uri="{FF2B5EF4-FFF2-40B4-BE49-F238E27FC236}">
                    <a16:creationId xmlns:a16="http://schemas.microsoft.com/office/drawing/2014/main" id="{D8CC3469-81CF-44F1-8B0F-DDD11435BC3C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81B895C-94A3-4EBC-9725-CBAE0CC101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39152" y="239151"/>
              <a:ext cx="11676184" cy="645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E92092E7-D3ED-4703-B480-16D58DD485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2321" t="3031" r="54283" b="17509"/>
          <a:stretch/>
        </p:blipFill>
        <p:spPr bwMode="auto">
          <a:xfrm rot="10800000">
            <a:off x="722139" y="928466"/>
            <a:ext cx="4018674" cy="3319974"/>
          </a:xfrm>
          <a:prstGeom prst="rect">
            <a:avLst/>
          </a:prstGeom>
          <a:noFill/>
          <a:ln w="28575">
            <a:solidFill>
              <a:srgbClr val="9CD36D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GG1_L1 u 7.3 - Do you know your friend_MEL">
            <a:hlinkClick r:id="" action="ppaction://media"/>
            <a:extLst>
              <a:ext uri="{FF2B5EF4-FFF2-40B4-BE49-F238E27FC236}">
                <a16:creationId xmlns:a16="http://schemas.microsoft.com/office/drawing/2014/main" id="{4AC7994E-B0FF-45EA-B40E-8AA9323700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23799" y="2533941"/>
            <a:ext cx="6096000" cy="3429000"/>
          </a:xfrm>
          <a:prstGeom prst="rect">
            <a:avLst/>
          </a:prstGeom>
          <a:ln w="28575">
            <a:solidFill>
              <a:srgbClr val="9CD36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D6346BC-FF48-4479-8F6C-54CE95B67D41}"/>
              </a:ext>
            </a:extLst>
          </p:cNvPr>
          <p:cNvSpPr/>
          <p:nvPr/>
        </p:nvSpPr>
        <p:spPr>
          <a:xfrm>
            <a:off x="5964783" y="909131"/>
            <a:ext cx="4239943" cy="923330"/>
          </a:xfrm>
          <a:prstGeom prst="rect">
            <a:avLst/>
          </a:prstGeom>
          <a:solidFill>
            <a:schemeClr val="bg1"/>
          </a:solidFill>
          <a:ln>
            <a:solidFill>
              <a:srgbClr val="9CD36D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r>
              <a:rPr lang="en-US" i="1" dirty="0">
                <a:ln w="0"/>
              </a:rPr>
              <a:t>Look at the picture.</a:t>
            </a:r>
          </a:p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Does Max watch DVDs to relax?</a:t>
            </a:r>
          </a:p>
          <a:p>
            <a:r>
              <a:rPr lang="en-US" i="1" dirty="0">
                <a:ln w="0"/>
              </a:rPr>
              <a:t>2. GUESS: What kind of music does he like?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092901A-385E-4B3F-B864-963ECF13A8DC}"/>
              </a:ext>
            </a:extLst>
          </p:cNvPr>
          <p:cNvSpPr/>
          <p:nvPr/>
        </p:nvSpPr>
        <p:spPr>
          <a:xfrm>
            <a:off x="5950715" y="1952008"/>
            <a:ext cx="4239943" cy="369332"/>
          </a:xfrm>
          <a:prstGeom prst="rect">
            <a:avLst/>
          </a:prstGeom>
          <a:solidFill>
            <a:schemeClr val="bg1"/>
          </a:solidFill>
          <a:ln>
            <a:solidFill>
              <a:srgbClr val="9CD36D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Watch the video and check your answers   </a:t>
            </a:r>
          </a:p>
        </p:txBody>
      </p:sp>
    </p:spTree>
    <p:extLst>
      <p:ext uri="{BB962C8B-B14F-4D97-AF65-F5344CB8AC3E}">
        <p14:creationId xmlns:p14="http://schemas.microsoft.com/office/powerpoint/2010/main" val="24637580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2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1EBF15A-F40B-4EB7-AF85-FA594C905DFA}"/>
              </a:ext>
            </a:extLst>
          </p:cNvPr>
          <p:cNvGrpSpPr/>
          <p:nvPr/>
        </p:nvGrpSpPr>
        <p:grpSpPr>
          <a:xfrm>
            <a:off x="0" y="0"/>
            <a:ext cx="12192000" cy="6963508"/>
            <a:chOff x="0" y="0"/>
            <a:chExt cx="12192000" cy="6963508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2FAD1EAA-912A-41EE-BE1F-754F971AF8E1}"/>
                </a:ext>
              </a:extLst>
            </p:cNvPr>
            <p:cNvGrpSpPr/>
            <p:nvPr/>
          </p:nvGrpSpPr>
          <p:grpSpPr>
            <a:xfrm>
              <a:off x="0" y="0"/>
              <a:ext cx="12192000" cy="6963508"/>
              <a:chOff x="0" y="0"/>
              <a:chExt cx="12192000" cy="6858000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B8795734-8814-449D-AAEF-80146F5E2F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3"/>
                <a:extLst>
                  <a:ext uri="{FF2B5EF4-FFF2-40B4-BE49-F238E27FC236}">
                    <a16:creationId xmlns:a16="http://schemas.microsoft.com/office/drawing/2014/main" id="{2EE7599D-940E-4F39-8966-7D3A4D3CD8D7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FAEC1017-5D8E-4A1C-9515-570607FA9A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39152" y="239151"/>
              <a:ext cx="11676184" cy="645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23CE19C-AA1D-48F7-B7DD-1E46C4A750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7331" y="584684"/>
            <a:ext cx="9467850" cy="4000500"/>
          </a:xfrm>
          <a:prstGeom prst="rect">
            <a:avLst/>
          </a:prstGeom>
          <a:ln w="28575">
            <a:solidFill>
              <a:srgbClr val="9CD36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6356A48-A82C-400E-A09A-26D627603690}"/>
              </a:ext>
            </a:extLst>
          </p:cNvPr>
          <p:cNvSpPr/>
          <p:nvPr/>
        </p:nvSpPr>
        <p:spPr>
          <a:xfrm>
            <a:off x="6280124" y="1239210"/>
            <a:ext cx="404556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Does your granny speak English?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F033884-5E57-445E-8538-0A629A40DB56}"/>
              </a:ext>
            </a:extLst>
          </p:cNvPr>
          <p:cNvSpPr/>
          <p:nvPr/>
        </p:nvSpPr>
        <p:spPr>
          <a:xfrm>
            <a:off x="6249644" y="1574490"/>
            <a:ext cx="404556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Do we have music lessons?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4504689-E62E-4EE2-A40A-6337BD6FA102}"/>
              </a:ext>
            </a:extLst>
          </p:cNvPr>
          <p:cNvSpPr/>
          <p:nvPr/>
        </p:nvSpPr>
        <p:spPr>
          <a:xfrm>
            <a:off x="6249644" y="1954322"/>
            <a:ext cx="404556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Do I speak English well?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591902A-8BD5-4B58-B9C5-750018F6F3DF}"/>
              </a:ext>
            </a:extLst>
          </p:cNvPr>
          <p:cNvSpPr/>
          <p:nvPr/>
        </p:nvSpPr>
        <p:spPr>
          <a:xfrm>
            <a:off x="6249644" y="2306011"/>
            <a:ext cx="404556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Does your brother tidy his room?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400406B-A74C-4263-82BA-B7AD4B0E0502}"/>
              </a:ext>
            </a:extLst>
          </p:cNvPr>
          <p:cNvSpPr/>
          <p:nvPr/>
        </p:nvSpPr>
        <p:spPr>
          <a:xfrm>
            <a:off x="6249644" y="2685838"/>
            <a:ext cx="404556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Do our parents go to the gym?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3BC335C-0D34-4C86-8574-DBF84784686D}"/>
              </a:ext>
            </a:extLst>
          </p:cNvPr>
          <p:cNvSpPr/>
          <p:nvPr/>
        </p:nvSpPr>
        <p:spPr>
          <a:xfrm>
            <a:off x="4772536" y="3937861"/>
            <a:ext cx="31996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1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28DD266-C749-4752-98D2-87C242CC15BC}"/>
              </a:ext>
            </a:extLst>
          </p:cNvPr>
          <p:cNvSpPr/>
          <p:nvPr/>
        </p:nvSpPr>
        <p:spPr>
          <a:xfrm>
            <a:off x="7893218" y="3949581"/>
            <a:ext cx="31996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2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6FFA2BA-4901-494B-A5F6-12CACA64ED63}"/>
              </a:ext>
            </a:extLst>
          </p:cNvPr>
          <p:cNvSpPr/>
          <p:nvPr/>
        </p:nvSpPr>
        <p:spPr>
          <a:xfrm>
            <a:off x="7879151" y="3611958"/>
            <a:ext cx="31996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3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A572F0C-A241-4F89-8E14-A997E2256416}"/>
              </a:ext>
            </a:extLst>
          </p:cNvPr>
          <p:cNvSpPr/>
          <p:nvPr/>
        </p:nvSpPr>
        <p:spPr>
          <a:xfrm>
            <a:off x="1928520" y="3949583"/>
            <a:ext cx="31996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4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DC0CAF8-A13F-4D76-B7A0-25178989CF5F}"/>
              </a:ext>
            </a:extLst>
          </p:cNvPr>
          <p:cNvSpPr/>
          <p:nvPr/>
        </p:nvSpPr>
        <p:spPr>
          <a:xfrm>
            <a:off x="4727990" y="3611960"/>
            <a:ext cx="31996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6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pic>
        <p:nvPicPr>
          <p:cNvPr id="20" name="Рисунок 19">
            <a:hlinkClick r:id="rId6"/>
            <a:extLst>
              <a:ext uri="{FF2B5EF4-FFF2-40B4-BE49-F238E27FC236}">
                <a16:creationId xmlns:a16="http://schemas.microsoft.com/office/drawing/2014/main" id="{6ACBCA28-3C51-4A5D-B2BC-7A48B82CE6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2095" y="5134577"/>
            <a:ext cx="5224902" cy="880826"/>
          </a:xfrm>
          <a:prstGeom prst="rect">
            <a:avLst/>
          </a:prstGeom>
          <a:ln w="28575">
            <a:solidFill>
              <a:srgbClr val="9CD36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hlinkClick r:id="rId8"/>
            <a:extLst>
              <a:ext uri="{FF2B5EF4-FFF2-40B4-BE49-F238E27FC236}">
                <a16:creationId xmlns:a16="http://schemas.microsoft.com/office/drawing/2014/main" id="{F118B3FE-3596-4525-8CF4-865324F995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6149" y="4996809"/>
            <a:ext cx="2645980" cy="1276507"/>
          </a:xfrm>
          <a:prstGeom prst="rect">
            <a:avLst/>
          </a:prstGeom>
          <a:ln w="28575">
            <a:solidFill>
              <a:srgbClr val="9CD36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94280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1EBF15A-F40B-4EB7-AF85-FA594C905DFA}"/>
              </a:ext>
            </a:extLst>
          </p:cNvPr>
          <p:cNvGrpSpPr/>
          <p:nvPr/>
        </p:nvGrpSpPr>
        <p:grpSpPr>
          <a:xfrm>
            <a:off x="0" y="0"/>
            <a:ext cx="12192000" cy="6963508"/>
            <a:chOff x="0" y="0"/>
            <a:chExt cx="12192000" cy="6963508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2FAD1EAA-912A-41EE-BE1F-754F971AF8E1}"/>
                </a:ext>
              </a:extLst>
            </p:cNvPr>
            <p:cNvGrpSpPr/>
            <p:nvPr/>
          </p:nvGrpSpPr>
          <p:grpSpPr>
            <a:xfrm>
              <a:off x="0" y="0"/>
              <a:ext cx="12192000" cy="6963508"/>
              <a:chOff x="0" y="0"/>
              <a:chExt cx="12192000" cy="6858000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B8795734-8814-449D-AAEF-80146F5E2F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3"/>
                <a:extLst>
                  <a:ext uri="{FF2B5EF4-FFF2-40B4-BE49-F238E27FC236}">
                    <a16:creationId xmlns:a16="http://schemas.microsoft.com/office/drawing/2014/main" id="{2EE7599D-940E-4F39-8966-7D3A4D3CD8D7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FAEC1017-5D8E-4A1C-9515-570607FA9A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39152" y="239151"/>
              <a:ext cx="11676184" cy="645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hlinkClick r:id="rId5"/>
            <a:extLst>
              <a:ext uri="{FF2B5EF4-FFF2-40B4-BE49-F238E27FC236}">
                <a16:creationId xmlns:a16="http://schemas.microsoft.com/office/drawing/2014/main" id="{325121FB-4B2B-402F-9F3D-192C517B7D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7124" y="1384933"/>
            <a:ext cx="4762500" cy="3609975"/>
          </a:xfrm>
          <a:prstGeom prst="rect">
            <a:avLst/>
          </a:prstGeom>
          <a:ln w="28575">
            <a:solidFill>
              <a:srgbClr val="9CD36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33443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1EBF15A-F40B-4EB7-AF85-FA594C905DFA}"/>
              </a:ext>
            </a:extLst>
          </p:cNvPr>
          <p:cNvGrpSpPr/>
          <p:nvPr/>
        </p:nvGrpSpPr>
        <p:grpSpPr>
          <a:xfrm>
            <a:off x="0" y="0"/>
            <a:ext cx="12192000" cy="6963508"/>
            <a:chOff x="0" y="0"/>
            <a:chExt cx="12192000" cy="6963508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2FAD1EAA-912A-41EE-BE1F-754F971AF8E1}"/>
                </a:ext>
              </a:extLst>
            </p:cNvPr>
            <p:cNvGrpSpPr/>
            <p:nvPr/>
          </p:nvGrpSpPr>
          <p:grpSpPr>
            <a:xfrm>
              <a:off x="0" y="0"/>
              <a:ext cx="12192000" cy="6963508"/>
              <a:chOff x="0" y="0"/>
              <a:chExt cx="12192000" cy="6858000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B8795734-8814-449D-AAEF-80146F5E2F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3"/>
                <a:extLst>
                  <a:ext uri="{FF2B5EF4-FFF2-40B4-BE49-F238E27FC236}">
                    <a16:creationId xmlns:a16="http://schemas.microsoft.com/office/drawing/2014/main" id="{2EE7599D-940E-4F39-8966-7D3A4D3CD8D7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FAEC1017-5D8E-4A1C-9515-570607FA9A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39152" y="239151"/>
              <a:ext cx="11676184" cy="645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38D83E-BA1C-4FA6-9473-D4E17DE0DB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1875" y="748042"/>
            <a:ext cx="8668250" cy="5361916"/>
          </a:xfrm>
          <a:prstGeom prst="rect">
            <a:avLst/>
          </a:prstGeom>
          <a:ln w="28575">
            <a:solidFill>
              <a:srgbClr val="9CD36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6BB1056-9072-46BD-ADF6-CF91BD4C79A5}"/>
              </a:ext>
            </a:extLst>
          </p:cNvPr>
          <p:cNvSpPr/>
          <p:nvPr/>
        </p:nvSpPr>
        <p:spPr>
          <a:xfrm>
            <a:off x="6561480" y="1239211"/>
            <a:ext cx="458013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Do you hang out with friends every day?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2167680-EDC3-40A4-ADC9-B025AA1E3848}"/>
              </a:ext>
            </a:extLst>
          </p:cNvPr>
          <p:cNvSpPr/>
          <p:nvPr/>
        </p:nvSpPr>
        <p:spPr>
          <a:xfrm>
            <a:off x="6573203" y="1518219"/>
            <a:ext cx="458013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Do you listen to music before breakfast?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55FCA28-9C86-43E5-B9DE-323892191681}"/>
              </a:ext>
            </a:extLst>
          </p:cNvPr>
          <p:cNvSpPr/>
          <p:nvPr/>
        </p:nvSpPr>
        <p:spPr>
          <a:xfrm>
            <a:off x="6601337" y="1813642"/>
            <a:ext cx="458013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Do your parents do sport?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EE12107-D659-453A-BF05-A8D4081E0162}"/>
              </a:ext>
            </a:extLst>
          </p:cNvPr>
          <p:cNvSpPr/>
          <p:nvPr/>
        </p:nvSpPr>
        <p:spPr>
          <a:xfrm>
            <a:off x="6601337" y="2123132"/>
            <a:ext cx="458013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Does your best friend speak English?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BDF9DBF-AA0E-45EA-9C5F-D3861089366B}"/>
              </a:ext>
            </a:extLst>
          </p:cNvPr>
          <p:cNvSpPr/>
          <p:nvPr/>
        </p:nvSpPr>
        <p:spPr>
          <a:xfrm>
            <a:off x="6643540" y="2432620"/>
            <a:ext cx="458013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What do you do on Sundays?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524057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44CCFEC-61B1-43D3-987E-EC1C91047E95}"/>
              </a:ext>
            </a:extLst>
          </p:cNvPr>
          <p:cNvGrpSpPr/>
          <p:nvPr/>
        </p:nvGrpSpPr>
        <p:grpSpPr>
          <a:xfrm>
            <a:off x="0" y="0"/>
            <a:ext cx="12192000" cy="6963508"/>
            <a:chOff x="0" y="0"/>
            <a:chExt cx="12192000" cy="6858000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5DE9C2CB-2472-45F2-AB55-4146F513DC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Прямоугольник 11">
              <a:hlinkClick r:id="rId3"/>
              <a:extLst>
                <a:ext uri="{FF2B5EF4-FFF2-40B4-BE49-F238E27FC236}">
                  <a16:creationId xmlns:a16="http://schemas.microsoft.com/office/drawing/2014/main" id="{FE8D6089-6111-422F-9784-143DFF4F146D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AF1A38CA-86E0-4669-9744-0E77269A1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43" b="92286" l="10000" r="90000">
                        <a14:foregroundMark x1="38333" y1="9714" x2="61000" y2="10214"/>
                        <a14:foregroundMark x1="27111" y1="91571" x2="37222" y2="92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18" y="879228"/>
            <a:ext cx="4182412" cy="650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5FC442-5917-4A11-8210-F6A50EAC06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68" b="89728" l="7174" r="91957">
                        <a14:foregroundMark x1="12391" y1="14397" x2="37283" y2="13230"/>
                        <a14:foregroundMark x1="37283" y1="13230" x2="52174" y2="15409"/>
                        <a14:foregroundMark x1="8913" y1="18288" x2="16957" y2="61323"/>
                        <a14:foregroundMark x1="22391" y1="84903" x2="61522" y2="87626"/>
                        <a14:foregroundMark x1="61522" y1="87626" x2="74130" y2="87315"/>
                        <a14:foregroundMark x1="74130" y1="87315" x2="81087" y2="80233"/>
                        <a14:foregroundMark x1="81087" y1="80233" x2="81087" y2="57432"/>
                        <a14:foregroundMark x1="91413" y1="40233" x2="87935" y2="43268"/>
                        <a14:foregroundMark x1="82826" y1="46770" x2="82826" y2="49261"/>
                        <a14:foregroundMark x1="91957" y1="39144" x2="91957" y2="39144"/>
                        <a14:foregroundMark x1="33804" y1="16809" x2="53587" y2="18677"/>
                        <a14:foregroundMark x1="9783" y1="23969" x2="8913" y2="41245"/>
                        <a14:foregroundMark x1="7174" y1="43502" x2="8587" y2="65603"/>
                        <a14:foregroundMark x1="56522" y1="15175" x2="59674" y2="14553"/>
                        <a14:foregroundMark x1="53043" y1="14553" x2="60435" y2="14786"/>
                        <a14:foregroundMark x1="41848" y1="8171" x2="46739" y2="8638"/>
                        <a14:foregroundMark x1="41848" y1="5136" x2="41848" y2="5136"/>
                        <a14:foregroundMark x1="41848" y1="4747" x2="41848" y2="4747"/>
                        <a14:foregroundMark x1="41848" y1="4747" x2="41848" y2="4747"/>
                        <a14:foregroundMark x1="45543" y1="4125" x2="48152" y2="6381"/>
                        <a14:foregroundMark x1="45543" y1="4125" x2="48152" y2="5370"/>
                        <a14:foregroundMark x1="44674" y1="3268" x2="48478" y2="5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737"/>
          <a:stretch/>
        </p:blipFill>
        <p:spPr bwMode="auto">
          <a:xfrm>
            <a:off x="5337292" y="-1041074"/>
            <a:ext cx="6493638" cy="800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5B372B4-112E-4662-AE7D-105FB5D70785}"/>
              </a:ext>
            </a:extLst>
          </p:cNvPr>
          <p:cNvSpPr/>
          <p:nvPr/>
        </p:nvSpPr>
        <p:spPr>
          <a:xfrm>
            <a:off x="5997524" y="1852526"/>
            <a:ext cx="44407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 1. What do you do to relax?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8867498-FEDB-46A6-9B2F-175DA5462021}"/>
              </a:ext>
            </a:extLst>
          </p:cNvPr>
          <p:cNvSpPr/>
          <p:nvPr/>
        </p:nvSpPr>
        <p:spPr>
          <a:xfrm>
            <a:off x="6009247" y="2525433"/>
            <a:ext cx="44407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2. Do you read books to relax?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073FBEF-CA38-4476-8024-FC808A3300CB}"/>
              </a:ext>
            </a:extLst>
          </p:cNvPr>
          <p:cNvSpPr/>
          <p:nvPr/>
        </p:nvSpPr>
        <p:spPr>
          <a:xfrm>
            <a:off x="6006902" y="3212406"/>
            <a:ext cx="444070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3. Do you play an instrument to relax?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F90E4AC-3665-480F-BE74-46B349D50C9E}"/>
              </a:ext>
            </a:extLst>
          </p:cNvPr>
          <p:cNvSpPr/>
          <p:nvPr/>
        </p:nvSpPr>
        <p:spPr>
          <a:xfrm>
            <a:off x="6006902" y="4562904"/>
            <a:ext cx="444070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4. Do you play video games to relax?</a:t>
            </a:r>
          </a:p>
        </p:txBody>
      </p:sp>
    </p:spTree>
    <p:extLst>
      <p:ext uri="{BB962C8B-B14F-4D97-AF65-F5344CB8AC3E}">
        <p14:creationId xmlns:p14="http://schemas.microsoft.com/office/powerpoint/2010/main" val="21482766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988F8F77-AA11-441A-A843-7D2373DAB88F}"/>
              </a:ext>
            </a:extLst>
          </p:cNvPr>
          <p:cNvGrpSpPr/>
          <p:nvPr/>
        </p:nvGrpSpPr>
        <p:grpSpPr>
          <a:xfrm>
            <a:off x="0" y="0"/>
            <a:ext cx="12192000" cy="6963508"/>
            <a:chOff x="0" y="0"/>
            <a:chExt cx="12192000" cy="6963508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788EB590-036A-4CE7-8756-977B1C5948E1}"/>
                </a:ext>
              </a:extLst>
            </p:cNvPr>
            <p:cNvGrpSpPr/>
            <p:nvPr/>
          </p:nvGrpSpPr>
          <p:grpSpPr>
            <a:xfrm>
              <a:off x="0" y="0"/>
              <a:ext cx="12192000" cy="6963508"/>
              <a:chOff x="0" y="0"/>
              <a:chExt cx="12192000" cy="6858000"/>
            </a:xfrm>
          </p:grpSpPr>
          <p:pic>
            <p:nvPicPr>
              <p:cNvPr id="9" name="Picture 2">
                <a:extLst>
                  <a:ext uri="{FF2B5EF4-FFF2-40B4-BE49-F238E27FC236}">
                    <a16:creationId xmlns:a16="http://schemas.microsoft.com/office/drawing/2014/main" id="{77EB542F-DA67-4D79-A1EB-8DA8FC8775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Прямоугольник 9">
                <a:hlinkClick r:id="rId5"/>
                <a:extLst>
                  <a:ext uri="{FF2B5EF4-FFF2-40B4-BE49-F238E27FC236}">
                    <a16:creationId xmlns:a16="http://schemas.microsoft.com/office/drawing/2014/main" id="{9B4812BF-E6F6-4C99-916B-815D5672370A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BBDAADF5-E002-4F7E-BC1D-533550B1CD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39152" y="239151"/>
              <a:ext cx="11676184" cy="645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5">
            <a:extLst>
              <a:ext uri="{FF2B5EF4-FFF2-40B4-BE49-F238E27FC236}">
                <a16:creationId xmlns:a16="http://schemas.microsoft.com/office/drawing/2014/main" id="{BAB3B923-D461-48F2-A732-53AED67A6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399" y="1562161"/>
            <a:ext cx="4403190" cy="3319328"/>
          </a:xfrm>
          <a:prstGeom prst="rect">
            <a:avLst/>
          </a:prstGeom>
          <a:noFill/>
          <a:ln w="28575">
            <a:solidFill>
              <a:srgbClr val="9CD36D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6B2B50D-0664-481C-86B4-E0CDC55AD26C}"/>
              </a:ext>
            </a:extLst>
          </p:cNvPr>
          <p:cNvSpPr/>
          <p:nvPr/>
        </p:nvSpPr>
        <p:spPr>
          <a:xfrm>
            <a:off x="7566395" y="973534"/>
            <a:ext cx="2047356" cy="369332"/>
          </a:xfrm>
          <a:prstGeom prst="rect">
            <a:avLst/>
          </a:prstGeom>
          <a:solidFill>
            <a:schemeClr val="bg1"/>
          </a:solidFill>
          <a:ln>
            <a:solidFill>
              <a:srgbClr val="9CD36D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Look at the picture.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FC379E5-BFDB-4F5C-91DD-6BBE612E4106}"/>
              </a:ext>
            </a:extLst>
          </p:cNvPr>
          <p:cNvSpPr/>
          <p:nvPr/>
        </p:nvSpPr>
        <p:spPr>
          <a:xfrm>
            <a:off x="6381722" y="1856314"/>
            <a:ext cx="4416722" cy="1754326"/>
          </a:xfrm>
          <a:prstGeom prst="rect">
            <a:avLst/>
          </a:prstGeom>
          <a:solidFill>
            <a:schemeClr val="bg1"/>
          </a:solidFill>
          <a:ln w="28575">
            <a:solidFill>
              <a:srgbClr val="9CD36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Who can play computer games very well?</a:t>
            </a:r>
          </a:p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Who can speak Chinese?</a:t>
            </a:r>
          </a:p>
          <a:p>
            <a:endParaRPr lang="en-US" i="1" dirty="0">
              <a:ln w="0"/>
            </a:endParaRPr>
          </a:p>
          <a:p>
            <a:r>
              <a:rPr lang="en-US" i="1" dirty="0">
                <a:ln w="0"/>
              </a:rPr>
              <a:t>GUESS!</a:t>
            </a:r>
          </a:p>
          <a:p>
            <a:r>
              <a:rPr lang="en-US" i="1" dirty="0">
                <a:ln w="0"/>
              </a:rPr>
              <a:t>3. Who can play the piano?</a:t>
            </a:r>
          </a:p>
          <a:p>
            <a:r>
              <a:rPr lang="en-US" i="1" dirty="0">
                <a:ln w="0"/>
              </a:rPr>
              <a:t>4. Who can sing?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EC45272-D79D-4D9A-B031-349F5E18BEB3}"/>
              </a:ext>
            </a:extLst>
          </p:cNvPr>
          <p:cNvSpPr/>
          <p:nvPr/>
        </p:nvSpPr>
        <p:spPr>
          <a:xfrm>
            <a:off x="7169376" y="3986022"/>
            <a:ext cx="3065263" cy="369332"/>
          </a:xfrm>
          <a:prstGeom prst="rect">
            <a:avLst/>
          </a:prstGeom>
          <a:solidFill>
            <a:schemeClr val="bg1"/>
          </a:solidFill>
          <a:ln>
            <a:solidFill>
              <a:srgbClr val="9CD36D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Listen and check your answers.</a:t>
            </a:r>
          </a:p>
        </p:txBody>
      </p:sp>
      <p:pic>
        <p:nvPicPr>
          <p:cNvPr id="7" name="Go Getter  L1 Tk3_22">
            <a:hlinkClick r:id="" action="ppaction://media"/>
            <a:extLst>
              <a:ext uri="{FF2B5EF4-FFF2-40B4-BE49-F238E27FC236}">
                <a16:creationId xmlns:a16="http://schemas.microsoft.com/office/drawing/2014/main" id="{D90614B5-9AA8-492D-B6DD-8FE6C3BDA5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97207" y="4881489"/>
            <a:ext cx="609600" cy="609600"/>
          </a:xfrm>
          <a:prstGeom prst="rect">
            <a:avLst/>
          </a:prstGeom>
          <a:solidFill>
            <a:srgbClr val="9CD36D"/>
          </a:solidFill>
          <a:ln>
            <a:solidFill>
              <a:srgbClr val="916CB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7788627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8B25DDB0-1181-4390-AC30-AD809AE10E8C}"/>
              </a:ext>
            </a:extLst>
          </p:cNvPr>
          <p:cNvGrpSpPr/>
          <p:nvPr/>
        </p:nvGrpSpPr>
        <p:grpSpPr>
          <a:xfrm>
            <a:off x="0" y="0"/>
            <a:ext cx="12192000" cy="6963508"/>
            <a:chOff x="0" y="0"/>
            <a:chExt cx="12192000" cy="6963508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B1AD927F-F145-4801-A9E3-875CF21E1457}"/>
                </a:ext>
              </a:extLst>
            </p:cNvPr>
            <p:cNvGrpSpPr/>
            <p:nvPr/>
          </p:nvGrpSpPr>
          <p:grpSpPr>
            <a:xfrm>
              <a:off x="0" y="0"/>
              <a:ext cx="12192000" cy="6963508"/>
              <a:chOff x="0" y="0"/>
              <a:chExt cx="12192000" cy="6858000"/>
            </a:xfrm>
          </p:grpSpPr>
          <p:pic>
            <p:nvPicPr>
              <p:cNvPr id="20" name="Picture 2">
                <a:extLst>
                  <a:ext uri="{FF2B5EF4-FFF2-40B4-BE49-F238E27FC236}">
                    <a16:creationId xmlns:a16="http://schemas.microsoft.com/office/drawing/2014/main" id="{8517A892-53BB-4AC9-AFB3-A8FAF59A06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Прямоугольник 20">
                <a:hlinkClick r:id="rId3"/>
                <a:extLst>
                  <a:ext uri="{FF2B5EF4-FFF2-40B4-BE49-F238E27FC236}">
                    <a16:creationId xmlns:a16="http://schemas.microsoft.com/office/drawing/2014/main" id="{64BAC169-1BE7-4FE9-8104-14D047004CD4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0E677DFD-381A-462E-ABF5-BCA0AB749A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39152" y="239151"/>
              <a:ext cx="11676184" cy="645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5">
            <a:extLst>
              <a:ext uri="{FF2B5EF4-FFF2-40B4-BE49-F238E27FC236}">
                <a16:creationId xmlns:a16="http://schemas.microsoft.com/office/drawing/2014/main" id="{C9714CF7-A406-4291-B1D9-BB3D4F5FE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22078" y="648632"/>
            <a:ext cx="3342850" cy="2520000"/>
          </a:xfrm>
          <a:prstGeom prst="rect">
            <a:avLst/>
          </a:prstGeom>
          <a:noFill/>
          <a:ln w="28575">
            <a:solidFill>
              <a:srgbClr val="9CD36D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2E1AB6CC-7798-450F-92C9-8B6766892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8501" y="648632"/>
            <a:ext cx="3059980" cy="2520000"/>
          </a:xfrm>
          <a:prstGeom prst="rect">
            <a:avLst/>
          </a:prstGeom>
          <a:noFill/>
          <a:ln w="28575">
            <a:solidFill>
              <a:srgbClr val="9CD36D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ABFBE0-FE47-4F31-9C3F-CD013CBAC57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97" t="2378" r="1141" b="5598"/>
          <a:stretch>
            <a:fillRect/>
          </a:stretch>
        </p:blipFill>
        <p:spPr>
          <a:xfrm>
            <a:off x="1994661" y="2583340"/>
            <a:ext cx="3997684" cy="1275512"/>
          </a:xfrm>
          <a:custGeom>
            <a:avLst/>
            <a:gdLst>
              <a:gd name="connsiteX0" fmla="*/ 6698564 w 6785610"/>
              <a:gd name="connsiteY0" fmla="*/ 0 h 2165036"/>
              <a:gd name="connsiteX1" fmla="*/ 6785610 w 6785610"/>
              <a:gd name="connsiteY1" fmla="*/ 1895686 h 2165036"/>
              <a:gd name="connsiteX2" fmla="*/ 80959 w 6785610"/>
              <a:gd name="connsiteY2" fmla="*/ 2165036 h 2165036"/>
              <a:gd name="connsiteX3" fmla="*/ 0 w 6785610"/>
              <a:gd name="connsiteY3" fmla="*/ 203977 h 216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5610" h="2165036">
                <a:moveTo>
                  <a:pt x="6698564" y="0"/>
                </a:moveTo>
                <a:lnTo>
                  <a:pt x="6785610" y="1895686"/>
                </a:lnTo>
                <a:lnTo>
                  <a:pt x="80959" y="2165036"/>
                </a:lnTo>
                <a:lnTo>
                  <a:pt x="0" y="203977"/>
                </a:lnTo>
                <a:close/>
              </a:path>
            </a:pathLst>
          </a:custGeom>
          <a:ln w="28575">
            <a:solidFill>
              <a:srgbClr val="9CD36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FD11B30-55F7-4740-9AB7-571CB57BF3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1628" y="4793435"/>
            <a:ext cx="5791200" cy="1000125"/>
          </a:xfrm>
          <a:prstGeom prst="rect">
            <a:avLst/>
          </a:prstGeom>
          <a:ln w="28575">
            <a:solidFill>
              <a:srgbClr val="9CD36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47A62E3-A55E-400E-9345-42FFBAACA913}"/>
              </a:ext>
            </a:extLst>
          </p:cNvPr>
          <p:cNvSpPr/>
          <p:nvPr/>
        </p:nvSpPr>
        <p:spPr>
          <a:xfrm>
            <a:off x="4829339" y="4141477"/>
            <a:ext cx="25333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Circle the correct answer.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1442E6F-81CA-47D0-A1A7-42D97EA25BE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30" t="4282" r="50" b="5688"/>
          <a:stretch>
            <a:fillRect/>
          </a:stretch>
        </p:blipFill>
        <p:spPr>
          <a:xfrm>
            <a:off x="6231497" y="2541092"/>
            <a:ext cx="4204183" cy="1317759"/>
          </a:xfrm>
          <a:custGeom>
            <a:avLst/>
            <a:gdLst>
              <a:gd name="connsiteX0" fmla="*/ 112107 w 7120885"/>
              <a:gd name="connsiteY0" fmla="*/ 0 h 2231970"/>
              <a:gd name="connsiteX1" fmla="*/ 7120885 w 7120885"/>
              <a:gd name="connsiteY1" fmla="*/ 228516 h 2231970"/>
              <a:gd name="connsiteX2" fmla="*/ 7045328 w 7120885"/>
              <a:gd name="connsiteY2" fmla="*/ 2231970 h 2231970"/>
              <a:gd name="connsiteX3" fmla="*/ 0 w 7120885"/>
              <a:gd name="connsiteY3" fmla="*/ 2030747 h 2231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0885" h="2231970">
                <a:moveTo>
                  <a:pt x="112107" y="0"/>
                </a:moveTo>
                <a:lnTo>
                  <a:pt x="7120885" y="228516"/>
                </a:lnTo>
                <a:lnTo>
                  <a:pt x="7045328" y="2231970"/>
                </a:lnTo>
                <a:lnTo>
                  <a:pt x="0" y="2030747"/>
                </a:lnTo>
                <a:close/>
              </a:path>
            </a:pathLst>
          </a:custGeom>
          <a:ln w="28575">
            <a:solidFill>
              <a:srgbClr val="9CD36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Овал 22">
            <a:extLst>
              <a:ext uri="{FF2B5EF4-FFF2-40B4-BE49-F238E27FC236}">
                <a16:creationId xmlns:a16="http://schemas.microsoft.com/office/drawing/2014/main" id="{84455F5D-2ED5-4A43-82F6-DCA6B9815365}"/>
              </a:ext>
            </a:extLst>
          </p:cNvPr>
          <p:cNvSpPr/>
          <p:nvPr/>
        </p:nvSpPr>
        <p:spPr>
          <a:xfrm>
            <a:off x="4370356" y="5137071"/>
            <a:ext cx="1294572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AFA969E9-DB5C-407E-8CDB-5B8D3FBF7954}"/>
              </a:ext>
            </a:extLst>
          </p:cNvPr>
          <p:cNvSpPr/>
          <p:nvPr/>
        </p:nvSpPr>
        <p:spPr>
          <a:xfrm>
            <a:off x="3666969" y="5460629"/>
            <a:ext cx="820625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46812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5E5D2E8C-3F7B-4BE3-A215-FBD5F70DC7B4}"/>
              </a:ext>
            </a:extLst>
          </p:cNvPr>
          <p:cNvGrpSpPr/>
          <p:nvPr/>
        </p:nvGrpSpPr>
        <p:grpSpPr>
          <a:xfrm>
            <a:off x="0" y="0"/>
            <a:ext cx="12192000" cy="6963508"/>
            <a:chOff x="0" y="0"/>
            <a:chExt cx="12192000" cy="6963508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B3F14AF4-461C-468D-9DC7-7FC0F3C84329}"/>
                </a:ext>
              </a:extLst>
            </p:cNvPr>
            <p:cNvGrpSpPr/>
            <p:nvPr/>
          </p:nvGrpSpPr>
          <p:grpSpPr>
            <a:xfrm>
              <a:off x="0" y="0"/>
              <a:ext cx="12192000" cy="6963508"/>
              <a:chOff x="0" y="0"/>
              <a:chExt cx="12192000" cy="6858000"/>
            </a:xfrm>
          </p:grpSpPr>
          <p:pic>
            <p:nvPicPr>
              <p:cNvPr id="18" name="Picture 2">
                <a:extLst>
                  <a:ext uri="{FF2B5EF4-FFF2-40B4-BE49-F238E27FC236}">
                    <a16:creationId xmlns:a16="http://schemas.microsoft.com/office/drawing/2014/main" id="{E83333D9-8D65-4104-857B-1D8ADAE06E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Прямоугольник 18">
                <a:hlinkClick r:id="rId3"/>
                <a:extLst>
                  <a:ext uri="{FF2B5EF4-FFF2-40B4-BE49-F238E27FC236}">
                    <a16:creationId xmlns:a16="http://schemas.microsoft.com/office/drawing/2014/main" id="{E71C625E-22DC-486F-9AA6-93A322293D51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291300EB-1054-4DFF-8080-6E08921F99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39152" y="239151"/>
              <a:ext cx="11676184" cy="645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9">
            <a:extLst>
              <a:ext uri="{FF2B5EF4-FFF2-40B4-BE49-F238E27FC236}">
                <a16:creationId xmlns:a16="http://schemas.microsoft.com/office/drawing/2014/main" id="{C9E6B50C-C048-46F8-AFBB-5FB34DCEF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7019" y="1168292"/>
            <a:ext cx="3050250" cy="2520000"/>
          </a:xfrm>
          <a:prstGeom prst="rect">
            <a:avLst/>
          </a:prstGeom>
          <a:noFill/>
          <a:ln w="28575">
            <a:solidFill>
              <a:srgbClr val="9CD36D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365ED71D-AC5C-4C4D-A432-1C60CC6A7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48272" y="791237"/>
            <a:ext cx="3192465" cy="1214032"/>
          </a:xfrm>
          <a:prstGeom prst="rect">
            <a:avLst/>
          </a:prstGeom>
          <a:noFill/>
          <a:ln w="28575">
            <a:solidFill>
              <a:srgbClr val="9CD36D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591028F-AFAE-48B5-984E-902852B66D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609" y="3430340"/>
            <a:ext cx="3622797" cy="1284300"/>
          </a:xfrm>
          <a:prstGeom prst="rect">
            <a:avLst/>
          </a:prstGeom>
          <a:ln w="28575">
            <a:solidFill>
              <a:srgbClr val="9CD36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1BCFB1E-1307-455E-A126-ECDBD9C4C6A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38" t="2291" r="1021" b="2392"/>
          <a:stretch>
            <a:fillRect/>
          </a:stretch>
        </p:blipFill>
        <p:spPr>
          <a:xfrm>
            <a:off x="4155326" y="1959379"/>
            <a:ext cx="3407018" cy="1040655"/>
          </a:xfrm>
          <a:custGeom>
            <a:avLst/>
            <a:gdLst>
              <a:gd name="connsiteX0" fmla="*/ 5997538 w 6063650"/>
              <a:gd name="connsiteY0" fmla="*/ 0 h 1852108"/>
              <a:gd name="connsiteX1" fmla="*/ 6063650 w 6063650"/>
              <a:gd name="connsiteY1" fmla="*/ 1598739 h 1852108"/>
              <a:gd name="connsiteX2" fmla="*/ 81629 w 6063650"/>
              <a:gd name="connsiteY2" fmla="*/ 1852108 h 1852108"/>
              <a:gd name="connsiteX3" fmla="*/ 0 w 6063650"/>
              <a:gd name="connsiteY3" fmla="*/ 253987 h 185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63650" h="1852108">
                <a:moveTo>
                  <a:pt x="5997538" y="0"/>
                </a:moveTo>
                <a:lnTo>
                  <a:pt x="6063650" y="1598739"/>
                </a:lnTo>
                <a:lnTo>
                  <a:pt x="81629" y="1852108"/>
                </a:lnTo>
                <a:lnTo>
                  <a:pt x="0" y="253987"/>
                </a:lnTo>
                <a:close/>
              </a:path>
            </a:pathLst>
          </a:custGeom>
          <a:ln w="28575">
            <a:solidFill>
              <a:srgbClr val="9CD36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C4BF86C-E467-4D2F-A73E-E9D6AFCF5960}"/>
              </a:ext>
            </a:extLst>
          </p:cNvPr>
          <p:cNvSpPr/>
          <p:nvPr/>
        </p:nvSpPr>
        <p:spPr>
          <a:xfrm>
            <a:off x="5859584" y="4019399"/>
            <a:ext cx="2533322" cy="369332"/>
          </a:xfrm>
          <a:prstGeom prst="rect">
            <a:avLst/>
          </a:prstGeom>
          <a:solidFill>
            <a:schemeClr val="bg1"/>
          </a:solidFill>
          <a:ln>
            <a:solidFill>
              <a:srgbClr val="9CD36D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Circle the correct answer.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56E4D2A-3A90-4617-8074-FE34A644EC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4863" y="4587037"/>
            <a:ext cx="4679918" cy="681842"/>
          </a:xfrm>
          <a:prstGeom prst="rect">
            <a:avLst/>
          </a:prstGeom>
          <a:ln w="28575">
            <a:solidFill>
              <a:srgbClr val="9CD36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F221C76A-57DE-4D76-9EDE-39C7D7144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02495" y="1322730"/>
            <a:ext cx="3432411" cy="1679696"/>
          </a:xfrm>
          <a:prstGeom prst="rect">
            <a:avLst/>
          </a:prstGeom>
          <a:noFill/>
          <a:ln w="28575">
            <a:solidFill>
              <a:srgbClr val="9CD36D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F072481-452F-4547-81BC-3DE5481B6D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33683" y="2978744"/>
            <a:ext cx="3622798" cy="431788"/>
          </a:xfrm>
          <a:prstGeom prst="rect">
            <a:avLst/>
          </a:prstGeom>
          <a:ln w="28575">
            <a:solidFill>
              <a:srgbClr val="9CD36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Овал 19">
            <a:extLst>
              <a:ext uri="{FF2B5EF4-FFF2-40B4-BE49-F238E27FC236}">
                <a16:creationId xmlns:a16="http://schemas.microsoft.com/office/drawing/2014/main" id="{35E01AC0-86F1-4B9E-8042-BEFAE43E3C76}"/>
              </a:ext>
            </a:extLst>
          </p:cNvPr>
          <p:cNvSpPr/>
          <p:nvPr/>
        </p:nvSpPr>
        <p:spPr>
          <a:xfrm>
            <a:off x="6663393" y="4588432"/>
            <a:ext cx="534507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2C63606A-6AB4-4D69-8CC1-A0C01C798B35}"/>
              </a:ext>
            </a:extLst>
          </p:cNvPr>
          <p:cNvSpPr/>
          <p:nvPr/>
        </p:nvSpPr>
        <p:spPr>
          <a:xfrm>
            <a:off x="5552042" y="4954191"/>
            <a:ext cx="722149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87223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05A09F5-8CAF-4057-92B9-9A67E3835026}"/>
              </a:ext>
            </a:extLst>
          </p:cNvPr>
          <p:cNvGrpSpPr/>
          <p:nvPr/>
        </p:nvGrpSpPr>
        <p:grpSpPr>
          <a:xfrm>
            <a:off x="0" y="0"/>
            <a:ext cx="12192000" cy="6963508"/>
            <a:chOff x="0" y="0"/>
            <a:chExt cx="12192000" cy="6963508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B5165BD8-F29E-4EC8-89A1-29746C920A42}"/>
                </a:ext>
              </a:extLst>
            </p:cNvPr>
            <p:cNvGrpSpPr/>
            <p:nvPr/>
          </p:nvGrpSpPr>
          <p:grpSpPr>
            <a:xfrm>
              <a:off x="0" y="0"/>
              <a:ext cx="12192000" cy="6963508"/>
              <a:chOff x="0" y="0"/>
              <a:chExt cx="12192000" cy="6858000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E6520AF0-C541-42E9-A1FF-531770BFC4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3"/>
                <a:extLst>
                  <a:ext uri="{FF2B5EF4-FFF2-40B4-BE49-F238E27FC236}">
                    <a16:creationId xmlns:a16="http://schemas.microsoft.com/office/drawing/2014/main" id="{489DA4CC-D77E-478A-9BED-6ECF67D4463A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3AB21012-7C1B-4A84-BDDA-B1EED8D751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39152" y="239151"/>
              <a:ext cx="11676184" cy="645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ADE0CF66-482A-4B5C-A01D-163AA99AD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22078" y="648632"/>
            <a:ext cx="3342850" cy="2520000"/>
          </a:xfrm>
          <a:prstGeom prst="rect">
            <a:avLst/>
          </a:prstGeom>
          <a:noFill/>
          <a:ln w="28575">
            <a:solidFill>
              <a:srgbClr val="9CD36D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43F0A2-DC59-40D0-B537-807709D54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8501" y="648632"/>
            <a:ext cx="3059980" cy="2520000"/>
          </a:xfrm>
          <a:prstGeom prst="rect">
            <a:avLst/>
          </a:prstGeom>
          <a:noFill/>
          <a:ln w="28575">
            <a:solidFill>
              <a:srgbClr val="9CD36D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1187F1-5C33-411F-AE35-90631C04978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97" t="2378" r="1141" b="5598"/>
          <a:stretch>
            <a:fillRect/>
          </a:stretch>
        </p:blipFill>
        <p:spPr>
          <a:xfrm>
            <a:off x="1994661" y="2583340"/>
            <a:ext cx="3997684" cy="1275512"/>
          </a:xfrm>
          <a:custGeom>
            <a:avLst/>
            <a:gdLst>
              <a:gd name="connsiteX0" fmla="*/ 6698564 w 6785610"/>
              <a:gd name="connsiteY0" fmla="*/ 0 h 2165036"/>
              <a:gd name="connsiteX1" fmla="*/ 6785610 w 6785610"/>
              <a:gd name="connsiteY1" fmla="*/ 1895686 h 2165036"/>
              <a:gd name="connsiteX2" fmla="*/ 80959 w 6785610"/>
              <a:gd name="connsiteY2" fmla="*/ 2165036 h 2165036"/>
              <a:gd name="connsiteX3" fmla="*/ 0 w 6785610"/>
              <a:gd name="connsiteY3" fmla="*/ 203977 h 216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5610" h="2165036">
                <a:moveTo>
                  <a:pt x="6698564" y="0"/>
                </a:moveTo>
                <a:lnTo>
                  <a:pt x="6785610" y="1895686"/>
                </a:lnTo>
                <a:lnTo>
                  <a:pt x="80959" y="2165036"/>
                </a:lnTo>
                <a:lnTo>
                  <a:pt x="0" y="203977"/>
                </a:lnTo>
                <a:close/>
              </a:path>
            </a:pathLst>
          </a:custGeom>
          <a:ln w="28575">
            <a:solidFill>
              <a:srgbClr val="9CD36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2AECEF8-9624-41C5-BD4E-1FE03602FC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30" t="4282" r="50" b="5688"/>
          <a:stretch>
            <a:fillRect/>
          </a:stretch>
        </p:blipFill>
        <p:spPr>
          <a:xfrm>
            <a:off x="6231497" y="2541092"/>
            <a:ext cx="4204183" cy="1317759"/>
          </a:xfrm>
          <a:custGeom>
            <a:avLst/>
            <a:gdLst>
              <a:gd name="connsiteX0" fmla="*/ 112107 w 7120885"/>
              <a:gd name="connsiteY0" fmla="*/ 0 h 2231970"/>
              <a:gd name="connsiteX1" fmla="*/ 7120885 w 7120885"/>
              <a:gd name="connsiteY1" fmla="*/ 228516 h 2231970"/>
              <a:gd name="connsiteX2" fmla="*/ 7045328 w 7120885"/>
              <a:gd name="connsiteY2" fmla="*/ 2231970 h 2231970"/>
              <a:gd name="connsiteX3" fmla="*/ 0 w 7120885"/>
              <a:gd name="connsiteY3" fmla="*/ 2030747 h 2231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0885" h="2231970">
                <a:moveTo>
                  <a:pt x="112107" y="0"/>
                </a:moveTo>
                <a:lnTo>
                  <a:pt x="7120885" y="228516"/>
                </a:lnTo>
                <a:lnTo>
                  <a:pt x="7045328" y="2231970"/>
                </a:lnTo>
                <a:lnTo>
                  <a:pt x="0" y="2030747"/>
                </a:lnTo>
                <a:close/>
              </a:path>
            </a:pathLst>
          </a:custGeom>
          <a:ln w="28575">
            <a:solidFill>
              <a:srgbClr val="9CD36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523066F-F45A-46B5-A1BC-61471966223E}"/>
              </a:ext>
            </a:extLst>
          </p:cNvPr>
          <p:cNvSpPr/>
          <p:nvPr/>
        </p:nvSpPr>
        <p:spPr>
          <a:xfrm>
            <a:off x="3530176" y="4665263"/>
            <a:ext cx="5271571" cy="707886"/>
          </a:xfrm>
          <a:prstGeom prst="rect">
            <a:avLst/>
          </a:prstGeom>
          <a:solidFill>
            <a:schemeClr val="bg1"/>
          </a:solidFill>
          <a:ln>
            <a:solidFill>
              <a:srgbClr val="9CD36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 lIns="91440" tIns="45720" rIns="91440" bIns="45720">
            <a:spAutoFit/>
          </a:bodyPr>
          <a:lstStyle/>
          <a:p>
            <a:pPr marL="514350" indent="-514350">
              <a:buAutoNum type="arabicPeriod"/>
            </a:pPr>
            <a:r>
              <a:rPr lang="en-US" sz="2000" cap="none" spc="0" dirty="0">
                <a:ln w="0"/>
                <a:solidFill>
                  <a:schemeClr val="tx1"/>
                </a:solidFill>
              </a:rPr>
              <a:t>_______ </a:t>
            </a:r>
            <a:r>
              <a:rPr lang="en-US" sz="2000" cap="none" spc="0" dirty="0" err="1">
                <a:ln w="0"/>
                <a:solidFill>
                  <a:schemeClr val="tx1"/>
                </a:solidFill>
              </a:rPr>
              <a:t>Superdug</a:t>
            </a:r>
            <a:r>
              <a:rPr lang="en-US" sz="2000" cap="none" spc="0" dirty="0">
                <a:ln w="0"/>
                <a:solidFill>
                  <a:schemeClr val="tx1"/>
                </a:solidFill>
              </a:rPr>
              <a:t> always win, Kit?</a:t>
            </a:r>
          </a:p>
          <a:p>
            <a:pPr marL="514350" indent="-514350">
              <a:buAutoNum type="arabicPeriod"/>
            </a:pPr>
            <a:r>
              <a:rPr lang="en-US" sz="2000" dirty="0">
                <a:ln w="0"/>
              </a:rPr>
              <a:t>_______ you speak any foreign languages?</a:t>
            </a:r>
            <a:endParaRPr lang="en-US" sz="200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C745EDD-EA04-40F2-BD2D-422D5B55C7C8}"/>
              </a:ext>
            </a:extLst>
          </p:cNvPr>
          <p:cNvSpPr/>
          <p:nvPr/>
        </p:nvSpPr>
        <p:spPr>
          <a:xfrm>
            <a:off x="4819208" y="4046947"/>
            <a:ext cx="2553584" cy="369332"/>
          </a:xfrm>
          <a:prstGeom prst="rect">
            <a:avLst/>
          </a:prstGeom>
          <a:solidFill>
            <a:schemeClr val="bg1"/>
          </a:solidFill>
          <a:ln>
            <a:solidFill>
              <a:srgbClr val="9CD36D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Complete the sentences.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33B7CF8-72E1-45AE-A553-6C96677AB846}"/>
              </a:ext>
            </a:extLst>
          </p:cNvPr>
          <p:cNvSpPr/>
          <p:nvPr/>
        </p:nvSpPr>
        <p:spPr>
          <a:xfrm>
            <a:off x="4043363" y="4545117"/>
            <a:ext cx="2515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Does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5C3E80B-14ED-4874-B3D1-41CFC62A9F3E}"/>
              </a:ext>
            </a:extLst>
          </p:cNvPr>
          <p:cNvSpPr/>
          <p:nvPr/>
        </p:nvSpPr>
        <p:spPr>
          <a:xfrm>
            <a:off x="4055085" y="4866328"/>
            <a:ext cx="2515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Do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24775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22EF9C5-38B8-4864-BC89-4613417A77B8}"/>
              </a:ext>
            </a:extLst>
          </p:cNvPr>
          <p:cNvGrpSpPr/>
          <p:nvPr/>
        </p:nvGrpSpPr>
        <p:grpSpPr>
          <a:xfrm>
            <a:off x="0" y="0"/>
            <a:ext cx="12192000" cy="6963508"/>
            <a:chOff x="0" y="0"/>
            <a:chExt cx="12192000" cy="6963508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00188F51-D072-4F27-9104-5D912422CAFB}"/>
                </a:ext>
              </a:extLst>
            </p:cNvPr>
            <p:cNvGrpSpPr/>
            <p:nvPr/>
          </p:nvGrpSpPr>
          <p:grpSpPr>
            <a:xfrm>
              <a:off x="0" y="0"/>
              <a:ext cx="12192000" cy="6963508"/>
              <a:chOff x="0" y="0"/>
              <a:chExt cx="12192000" cy="6858000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F229C277-F7D1-4216-8BC5-5FA5A7686F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3"/>
                <a:extLst>
                  <a:ext uri="{FF2B5EF4-FFF2-40B4-BE49-F238E27FC236}">
                    <a16:creationId xmlns:a16="http://schemas.microsoft.com/office/drawing/2014/main" id="{F0FDFE28-AD70-4B30-9556-D875598840CE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11BA7289-A8C2-4FCB-84B9-F868D8A044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39152" y="239151"/>
              <a:ext cx="11676184" cy="645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F17CDD6-8119-4284-892D-579139991B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3275" y="1185862"/>
            <a:ext cx="5505450" cy="4486275"/>
          </a:xfrm>
          <a:prstGeom prst="rect">
            <a:avLst/>
          </a:prstGeom>
          <a:ln w="28575">
            <a:solidFill>
              <a:srgbClr val="9CD36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38368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22EF9C5-38B8-4864-BC89-4613417A77B8}"/>
              </a:ext>
            </a:extLst>
          </p:cNvPr>
          <p:cNvGrpSpPr/>
          <p:nvPr/>
        </p:nvGrpSpPr>
        <p:grpSpPr>
          <a:xfrm>
            <a:off x="0" y="0"/>
            <a:ext cx="12192000" cy="6963508"/>
            <a:chOff x="0" y="0"/>
            <a:chExt cx="12192000" cy="6963508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00188F51-D072-4F27-9104-5D912422CAFB}"/>
                </a:ext>
              </a:extLst>
            </p:cNvPr>
            <p:cNvGrpSpPr/>
            <p:nvPr/>
          </p:nvGrpSpPr>
          <p:grpSpPr>
            <a:xfrm>
              <a:off x="0" y="0"/>
              <a:ext cx="12192000" cy="6963508"/>
              <a:chOff x="0" y="0"/>
              <a:chExt cx="12192000" cy="6858000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F229C277-F7D1-4216-8BC5-5FA5A7686F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3"/>
                <a:extLst>
                  <a:ext uri="{FF2B5EF4-FFF2-40B4-BE49-F238E27FC236}">
                    <a16:creationId xmlns:a16="http://schemas.microsoft.com/office/drawing/2014/main" id="{F0FDFE28-AD70-4B30-9556-D875598840CE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11BA7289-A8C2-4FCB-84B9-F868D8A044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39152" y="239151"/>
              <a:ext cx="11676184" cy="645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F17CDD6-8119-4284-892D-579139991B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877"/>
          <a:stretch/>
        </p:blipFill>
        <p:spPr>
          <a:xfrm>
            <a:off x="6794695" y="239151"/>
            <a:ext cx="4136047" cy="2835256"/>
          </a:xfrm>
          <a:prstGeom prst="rect">
            <a:avLst/>
          </a:prstGeom>
          <a:ln w="28575">
            <a:solidFill>
              <a:srgbClr val="9CD36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F1430A-C2BE-445F-AE3E-70375C1DCB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5755" y="2626993"/>
            <a:ext cx="4376737" cy="647415"/>
          </a:xfrm>
          <a:prstGeom prst="rect">
            <a:avLst/>
          </a:prstGeom>
          <a:ln w="28575">
            <a:solidFill>
              <a:srgbClr val="9CD36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9526225-22C0-479E-8DE6-E598476C67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0308" y="3481754"/>
            <a:ext cx="5057133" cy="2446241"/>
          </a:xfrm>
          <a:prstGeom prst="rect">
            <a:avLst/>
          </a:prstGeom>
          <a:ln w="28575">
            <a:solidFill>
              <a:srgbClr val="9CD36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01D1ED30-C003-4C94-9333-CAA5EFB75185}"/>
              </a:ext>
            </a:extLst>
          </p:cNvPr>
          <p:cNvSpPr/>
          <p:nvPr/>
        </p:nvSpPr>
        <p:spPr>
          <a:xfrm>
            <a:off x="1727139" y="3871427"/>
            <a:ext cx="690159" cy="348881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DFC3CDA6-E853-4A7D-8B14-90A3A471E198}"/>
              </a:ext>
            </a:extLst>
          </p:cNvPr>
          <p:cNvSpPr/>
          <p:nvPr/>
        </p:nvSpPr>
        <p:spPr>
          <a:xfrm>
            <a:off x="1727139" y="5458730"/>
            <a:ext cx="690159" cy="348881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6F462401-8ADA-4C35-A847-2D374ED5D13B}"/>
              </a:ext>
            </a:extLst>
          </p:cNvPr>
          <p:cNvSpPr/>
          <p:nvPr/>
        </p:nvSpPr>
        <p:spPr>
          <a:xfrm>
            <a:off x="1727139" y="5061905"/>
            <a:ext cx="690159" cy="348881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6EA5B43-39E0-44F0-B34E-767E5989B4E6}"/>
              </a:ext>
            </a:extLst>
          </p:cNvPr>
          <p:cNvSpPr/>
          <p:nvPr/>
        </p:nvSpPr>
        <p:spPr>
          <a:xfrm>
            <a:off x="1727139" y="4665079"/>
            <a:ext cx="690159" cy="348881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98B27768-F851-46E7-9371-CA35DFBF4345}"/>
              </a:ext>
            </a:extLst>
          </p:cNvPr>
          <p:cNvSpPr/>
          <p:nvPr/>
        </p:nvSpPr>
        <p:spPr>
          <a:xfrm>
            <a:off x="1727139" y="4268253"/>
            <a:ext cx="690159" cy="348881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8AFBC9A-DDAA-4EC5-B9CF-6FC6E6DFF3B8}"/>
              </a:ext>
            </a:extLst>
          </p:cNvPr>
          <p:cNvSpPr/>
          <p:nvPr/>
        </p:nvSpPr>
        <p:spPr>
          <a:xfrm>
            <a:off x="6911228" y="3532873"/>
            <a:ext cx="1104278" cy="338554"/>
          </a:xfrm>
          <a:prstGeom prst="rect">
            <a:avLst/>
          </a:prstGeom>
          <a:solidFill>
            <a:schemeClr val="bg1"/>
          </a:solidFill>
          <a:ln>
            <a:solidFill>
              <a:srgbClr val="9CD36D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i="1" dirty="0">
                <a:ln w="0"/>
              </a:rPr>
              <a:t>No, I don’t.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8A1C5DE-A903-4D16-A975-A41F7481FAD4}"/>
              </a:ext>
            </a:extLst>
          </p:cNvPr>
          <p:cNvSpPr/>
          <p:nvPr/>
        </p:nvSpPr>
        <p:spPr>
          <a:xfrm>
            <a:off x="6911228" y="3944187"/>
            <a:ext cx="906018" cy="338554"/>
          </a:xfrm>
          <a:prstGeom prst="rect">
            <a:avLst/>
          </a:prstGeom>
          <a:solidFill>
            <a:schemeClr val="bg1"/>
          </a:solidFill>
          <a:ln>
            <a:solidFill>
              <a:srgbClr val="9CD36D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i="1" dirty="0">
                <a:ln w="0"/>
              </a:rPr>
              <a:t>Yes, I do.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E39952A-F4CC-47B6-98A7-B5139F1A3971}"/>
              </a:ext>
            </a:extLst>
          </p:cNvPr>
          <p:cNvSpPr/>
          <p:nvPr/>
        </p:nvSpPr>
        <p:spPr>
          <a:xfrm>
            <a:off x="6911228" y="4355501"/>
            <a:ext cx="1316386" cy="338554"/>
          </a:xfrm>
          <a:prstGeom prst="rect">
            <a:avLst/>
          </a:prstGeom>
          <a:solidFill>
            <a:schemeClr val="bg1"/>
          </a:solidFill>
          <a:ln>
            <a:solidFill>
              <a:srgbClr val="9CD36D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i="1" dirty="0">
                <a:ln w="0"/>
              </a:rPr>
              <a:t>Yes, she does.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AF903B7-BD7E-411B-9E1F-77DF5F9C4C00}"/>
              </a:ext>
            </a:extLst>
          </p:cNvPr>
          <p:cNvSpPr/>
          <p:nvPr/>
        </p:nvSpPr>
        <p:spPr>
          <a:xfrm>
            <a:off x="6911228" y="4766815"/>
            <a:ext cx="906018" cy="338554"/>
          </a:xfrm>
          <a:prstGeom prst="rect">
            <a:avLst/>
          </a:prstGeom>
          <a:solidFill>
            <a:schemeClr val="bg1"/>
          </a:solidFill>
          <a:ln>
            <a:solidFill>
              <a:srgbClr val="9CD36D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i="1" dirty="0">
                <a:ln w="0"/>
              </a:rPr>
              <a:t>Yes, I do.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F773E9C7-331D-4621-9F46-D83DC78821F9}"/>
              </a:ext>
            </a:extLst>
          </p:cNvPr>
          <p:cNvSpPr/>
          <p:nvPr/>
        </p:nvSpPr>
        <p:spPr>
          <a:xfrm>
            <a:off x="6911228" y="5178129"/>
            <a:ext cx="1298241" cy="338554"/>
          </a:xfrm>
          <a:prstGeom prst="rect">
            <a:avLst/>
          </a:prstGeom>
          <a:solidFill>
            <a:schemeClr val="bg1"/>
          </a:solidFill>
          <a:ln>
            <a:solidFill>
              <a:srgbClr val="9CD36D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i="1" dirty="0">
                <a:ln w="0"/>
              </a:rPr>
              <a:t>No, we don’t.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5A02360-61C6-4195-AD25-125AE1B42F0C}"/>
              </a:ext>
            </a:extLst>
          </p:cNvPr>
          <p:cNvSpPr/>
          <p:nvPr/>
        </p:nvSpPr>
        <p:spPr>
          <a:xfrm>
            <a:off x="6911228" y="5589441"/>
            <a:ext cx="1514645" cy="338554"/>
          </a:xfrm>
          <a:prstGeom prst="rect">
            <a:avLst/>
          </a:prstGeom>
          <a:solidFill>
            <a:schemeClr val="bg1"/>
          </a:solidFill>
          <a:ln>
            <a:solidFill>
              <a:srgbClr val="9CD36D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i="1" dirty="0">
                <a:ln w="0"/>
              </a:rPr>
              <a:t>No, she doesn’t.</a:t>
            </a:r>
          </a:p>
        </p:txBody>
      </p:sp>
    </p:spTree>
    <p:extLst>
      <p:ext uri="{BB962C8B-B14F-4D97-AF65-F5344CB8AC3E}">
        <p14:creationId xmlns:p14="http://schemas.microsoft.com/office/powerpoint/2010/main" val="28613518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39D7553-FBC6-48A6-A698-24C444A5F92D}"/>
              </a:ext>
            </a:extLst>
          </p:cNvPr>
          <p:cNvGrpSpPr/>
          <p:nvPr/>
        </p:nvGrpSpPr>
        <p:grpSpPr>
          <a:xfrm>
            <a:off x="0" y="0"/>
            <a:ext cx="12192000" cy="6963508"/>
            <a:chOff x="0" y="0"/>
            <a:chExt cx="12192000" cy="6963508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5A285368-6A7D-487D-A25C-C02400FF4533}"/>
                </a:ext>
              </a:extLst>
            </p:cNvPr>
            <p:cNvGrpSpPr/>
            <p:nvPr/>
          </p:nvGrpSpPr>
          <p:grpSpPr>
            <a:xfrm>
              <a:off x="0" y="0"/>
              <a:ext cx="12192000" cy="6963508"/>
              <a:chOff x="0" y="0"/>
              <a:chExt cx="12192000" cy="6858000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CA95E103-822A-42D2-9C89-1C056B49F6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3"/>
                <a:extLst>
                  <a:ext uri="{FF2B5EF4-FFF2-40B4-BE49-F238E27FC236}">
                    <a16:creationId xmlns:a16="http://schemas.microsoft.com/office/drawing/2014/main" id="{545657F6-C975-438C-B87B-A0880BB77843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785F692C-C7A7-4269-BC2B-C12610952F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39152" y="239151"/>
              <a:ext cx="11676184" cy="6457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819AC0-BEF0-4D8E-B4EE-1B7B742E7B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877"/>
          <a:stretch/>
        </p:blipFill>
        <p:spPr>
          <a:xfrm>
            <a:off x="4009220" y="239151"/>
            <a:ext cx="4136047" cy="2835256"/>
          </a:xfrm>
          <a:prstGeom prst="rect">
            <a:avLst/>
          </a:prstGeom>
          <a:ln w="28575">
            <a:solidFill>
              <a:srgbClr val="9CD36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A9FF7C-1546-4999-AEAB-EAD9290AAB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5545" y="3901345"/>
            <a:ext cx="5057133" cy="2446241"/>
          </a:xfrm>
          <a:prstGeom prst="rect">
            <a:avLst/>
          </a:prstGeom>
          <a:ln w="28575">
            <a:solidFill>
              <a:srgbClr val="9CD36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F47B6F2-FE36-4E0C-9639-C8AB8DBB5E81}"/>
              </a:ext>
            </a:extLst>
          </p:cNvPr>
          <p:cNvSpPr/>
          <p:nvPr/>
        </p:nvSpPr>
        <p:spPr>
          <a:xfrm>
            <a:off x="4748553" y="3297088"/>
            <a:ext cx="2951129" cy="369332"/>
          </a:xfrm>
          <a:prstGeom prst="rect">
            <a:avLst/>
          </a:prstGeom>
          <a:solidFill>
            <a:schemeClr val="bg1"/>
          </a:solidFill>
          <a:ln>
            <a:solidFill>
              <a:srgbClr val="9CD36D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Answer the questions for you.</a:t>
            </a:r>
          </a:p>
        </p:txBody>
      </p:sp>
    </p:spTree>
    <p:extLst>
      <p:ext uri="{BB962C8B-B14F-4D97-AF65-F5344CB8AC3E}">
        <p14:creationId xmlns:p14="http://schemas.microsoft.com/office/powerpoint/2010/main" val="14495300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406</Words>
  <Application>Microsoft Office PowerPoint</Application>
  <PresentationFormat>Широкоэкранный</PresentationFormat>
  <Paragraphs>84</Paragraphs>
  <Slides>16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Angsana New</vt:lpstr>
      <vt:lpstr>AngsanaUPC</vt:lpstr>
      <vt:lpstr>Arial</vt:lpstr>
      <vt:lpstr>Calibri</vt:lpstr>
      <vt:lpstr>Calibri Light</vt:lpstr>
      <vt:lpstr>Edwardian Script ITC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Папахина</dc:creator>
  <cp:lastModifiedBy>Папахина</cp:lastModifiedBy>
  <cp:revision>5</cp:revision>
  <dcterms:created xsi:type="dcterms:W3CDTF">2021-11-02T13:46:40Z</dcterms:created>
  <dcterms:modified xsi:type="dcterms:W3CDTF">2021-11-02T18:02:35Z</dcterms:modified>
</cp:coreProperties>
</file>