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 She </a:t>
            </a:r>
            <a:r>
              <a:rPr lang="en-US" b="1" dirty="0" smtClean="0"/>
              <a:t>lives / goes</a:t>
            </a:r>
            <a:r>
              <a:rPr lang="en-US" dirty="0" smtClean="0"/>
              <a:t> in the house.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286124"/>
            <a:ext cx="41148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2</a:t>
            </a:r>
            <a:r>
              <a:rPr lang="en-US" sz="4000" dirty="0" smtClean="0"/>
              <a:t>. She </a:t>
            </a:r>
            <a:r>
              <a:rPr lang="en-US" sz="4000" b="1" dirty="0" smtClean="0"/>
              <a:t>swims / lives</a:t>
            </a:r>
            <a:r>
              <a:rPr lang="en-US" sz="4000" dirty="0" smtClean="0"/>
              <a:t> in the flat.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214686"/>
            <a:ext cx="40957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3</a:t>
            </a:r>
            <a:r>
              <a:rPr lang="en-US" sz="4000" dirty="0" smtClean="0"/>
              <a:t>. She </a:t>
            </a:r>
            <a:r>
              <a:rPr lang="en-US" sz="4000" b="1" dirty="0" smtClean="0"/>
              <a:t>goes / does</a:t>
            </a:r>
            <a:r>
              <a:rPr lang="en-US" sz="4000" dirty="0" smtClean="0"/>
              <a:t> to my school.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https://s3-eu-west-1.amazonaws.com/uploads.playbaamboozle.com/uploads/images/53103/1598453117_458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071810"/>
            <a:ext cx="6643658" cy="3263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4</a:t>
            </a:r>
            <a:r>
              <a:rPr lang="en-US" sz="4500" dirty="0" smtClean="0"/>
              <a:t>. H</a:t>
            </a:r>
            <a:r>
              <a:rPr lang="en-US" sz="4500" dirty="0" smtClean="0"/>
              <a:t>e </a:t>
            </a:r>
            <a:r>
              <a:rPr lang="en-US" sz="4500" b="1" dirty="0" smtClean="0"/>
              <a:t>does / plays</a:t>
            </a:r>
            <a:r>
              <a:rPr lang="en-US" sz="4500" dirty="0" smtClean="0"/>
              <a:t> karate.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81400"/>
            <a:ext cx="43148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000" dirty="0" smtClean="0"/>
              <a:t>5. H</a:t>
            </a:r>
            <a:r>
              <a:rPr lang="en-US" sz="5000" dirty="0" smtClean="0"/>
              <a:t>e </a:t>
            </a:r>
            <a:r>
              <a:rPr lang="en-US" sz="5000" b="1" dirty="0" smtClean="0"/>
              <a:t>does / plays</a:t>
            </a:r>
            <a:r>
              <a:rPr lang="en-US" sz="5000" dirty="0" smtClean="0"/>
              <a:t> football.</a:t>
            </a:r>
            <a:endParaRPr lang="ru-RU" sz="5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928934"/>
            <a:ext cx="43719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dirty="0" smtClean="0"/>
              <a:t>. She </a:t>
            </a:r>
            <a:r>
              <a:rPr lang="en-US" b="1" dirty="0" smtClean="0"/>
              <a:t>plays / visits</a:t>
            </a:r>
            <a:r>
              <a:rPr lang="en-US" dirty="0" smtClean="0"/>
              <a:t> her grandma on Sunday.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143248"/>
            <a:ext cx="4371975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57</Words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She lives / goes in the house.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She lives / goes in the house. </dc:title>
  <dc:creator>Семья Кокины</dc:creator>
  <cp:lastModifiedBy>Семья Кокины</cp:lastModifiedBy>
  <cp:revision>2</cp:revision>
  <dcterms:created xsi:type="dcterms:W3CDTF">2021-07-20T06:56:27Z</dcterms:created>
  <dcterms:modified xsi:type="dcterms:W3CDTF">2021-07-20T07:14:53Z</dcterms:modified>
</cp:coreProperties>
</file>