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02B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E18D-3B18-4BFA-B12E-56A6434490AD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033D-4841-4EFA-B812-764C222D6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6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1A76-00EA-44E5-A7D4-343C6C6172E8}" type="datetimeFigureOut">
              <a:rPr lang="en-US" smtClean="0"/>
              <a:t>Sunday, May, 28, 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46DA-1317-45A3-99CE-F17ED67EFD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q.intel.es/wp-content/uploads/2014/07/batman_arkham_knigh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0822"/>
            <a:ext cx="12172761" cy="68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latin typeface="Agency FB" pitchFamily="34" charset="0"/>
              </a:rPr>
              <a:t>THE PRESENT PERFECT</a:t>
            </a:r>
            <a:br>
              <a:rPr lang="es-CL" sz="5400" b="1" dirty="0" smtClean="0">
                <a:ln>
                  <a:solidFill>
                    <a:schemeClr val="bg1"/>
                  </a:solidFill>
                </a:ln>
                <a:latin typeface="Agency FB" pitchFamily="34" charset="0"/>
              </a:rPr>
            </a:br>
            <a:r>
              <a:rPr lang="es-CL" sz="6600" b="1" dirty="0" smtClean="0">
                <a:ln>
                  <a:solidFill>
                    <a:schemeClr val="bg1"/>
                  </a:solidFill>
                </a:ln>
                <a:latin typeface="Agency FB" pitchFamily="34" charset="0"/>
              </a:rPr>
              <a:t>GAME</a:t>
            </a:r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2613723"/>
            <a:ext cx="4834880" cy="820688"/>
          </a:xfrm>
        </p:spPr>
        <p:txBody>
          <a:bodyPr>
            <a:normAutofit/>
          </a:bodyPr>
          <a:lstStyle/>
          <a:p>
            <a:r>
              <a:rPr lang="es-CL" sz="4000" b="1" dirty="0" err="1" smtClean="0">
                <a:ln>
                  <a:solidFill>
                    <a:schemeClr val="bg1"/>
                  </a:solidFill>
                </a:ln>
                <a:latin typeface="Agency FB" pitchFamily="34" charset="0"/>
              </a:rPr>
              <a:t>Teacher</a:t>
            </a:r>
            <a:r>
              <a:rPr lang="es-CL" sz="4000" b="1" dirty="0">
                <a:ln>
                  <a:solidFill>
                    <a:schemeClr val="bg1"/>
                  </a:solidFill>
                </a:ln>
                <a:latin typeface="Agency FB" pitchFamily="34" charset="0"/>
              </a:rPr>
              <a:t> </a:t>
            </a:r>
            <a:r>
              <a:rPr lang="es-CL" sz="4000" b="1" dirty="0" smtClean="0">
                <a:ln>
                  <a:solidFill>
                    <a:schemeClr val="bg1"/>
                  </a:solidFill>
                </a:ln>
                <a:latin typeface="Agency FB" pitchFamily="34" charset="0"/>
              </a:rPr>
              <a:t>Fernando Pérez</a:t>
            </a:r>
            <a:endParaRPr lang="en-US" sz="40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pic>
        <p:nvPicPr>
          <p:cNvPr id="2052" name="Picture 4" descr="Batman logo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000" r="80000">
                        <a14:foregroundMark x1="30750" y1="49600" x2="64750" y2="50800"/>
                        <a14:foregroundMark x1="32750" y1="37600" x2="47000" y2="29600"/>
                        <a14:foregroundMark x1="34500" y1="35200" x2="42750" y2="31200"/>
                        <a14:foregroundMark x1="46500" y1="70800" x2="57250" y2="70000"/>
                        <a14:foregroundMark x1="70250" y1="60000" x2="63500" y2="66400"/>
                        <a14:foregroundMark x1="58000" y1="68800" x2="62250" y2="66400"/>
                        <a14:foregroundMark x1="45500" y1="70400" x2="39500" y2="68400"/>
                        <a14:foregroundMark x1="61250" y1="32400" x2="54500" y2="30400"/>
                        <a14:foregroundMark x1="54500" y1="30000" x2="47500" y2="29200"/>
                        <a14:foregroundMark x1="45750" y1="29600" x2="37000" y2="33600"/>
                        <a14:backgroundMark x1="48250" y1="27600" x2="37750" y2="2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24715" r="24880" b="24764"/>
          <a:stretch/>
        </p:blipFill>
        <p:spPr bwMode="auto">
          <a:xfrm>
            <a:off x="9396536" y="5877272"/>
            <a:ext cx="1209482" cy="7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275040" cy="365125"/>
          </a:xfrm>
        </p:spPr>
        <p:txBody>
          <a:bodyPr/>
          <a:lstStyle/>
          <a:p>
            <a:fld id="{0D0FEE7B-13E5-4491-AECE-93226A9E7B94}" type="datetime2">
              <a:rPr lang="en-US" sz="4000" b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gency FB" pitchFamily="34" charset="0"/>
              </a:rPr>
              <a:t>Sunday, May 28, 2017</a:t>
            </a:fld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Jean has _____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to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Texas.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934072" y="1209689"/>
            <a:ext cx="3275856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traveled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989" y="1196752"/>
            <a:ext cx="2376264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eaten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196752"/>
            <a:ext cx="2520280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drunk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Bill and Katty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have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_____ in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the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beach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020243" y="1196752"/>
            <a:ext cx="2555776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walked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1209689"/>
            <a:ext cx="223224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loved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045188" y="1196752"/>
            <a:ext cx="2919300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climbed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Kim has 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to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a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concert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in Florida.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gone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7585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seen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96136" y="1196752"/>
            <a:ext cx="3024336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spoken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Sonya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has _____ karate and judo.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12368" y="1196752"/>
            <a:ext cx="248376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fought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773" y="1196752"/>
            <a:ext cx="2736304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played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sung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I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have</a:t>
            </a:r>
            <a:r>
              <a:rPr lang="es-CL" sz="54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crazy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for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your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love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been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1581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read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92080" y="1196752"/>
            <a:ext cx="3744416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destroyed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Tina has _____ a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hot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dog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372200" y="1196752"/>
            <a:ext cx="2376264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eaten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63888" y="1196752"/>
            <a:ext cx="259228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played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7504" y="1196752"/>
            <a:ext cx="3077893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watched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88640"/>
            <a:ext cx="82296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I _____ won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the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nobel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prize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635896" y="1283830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have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22412" y="1283830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has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283830"/>
            <a:ext cx="2376264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</a:t>
            </a:r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on’t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88640"/>
            <a:ext cx="82296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David _____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bought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a new car.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56176" y="1138207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has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35896" y="1138206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have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22412" y="1138207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will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Andrew and Ann 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played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windsurf.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have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7585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has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were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Kelly and me _____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gone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to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the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gym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635896" y="1196751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have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22412" y="1138207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has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was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You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_____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caught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a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lot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of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fish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have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75856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has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196752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did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I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have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_____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television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724128" y="1138206"/>
            <a:ext cx="3059832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watched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6348" y="1196751"/>
            <a:ext cx="3024336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listened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635896" y="1138207"/>
            <a:ext cx="1872208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got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We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have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_____ cumbia in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the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party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28184" y="1209689"/>
            <a:ext cx="2771800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danced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75856" y="1196752"/>
            <a:ext cx="2520280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played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2008" y="1196751"/>
            <a:ext cx="2987824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become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88640"/>
            <a:ext cx="9144000" cy="850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Amber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has _____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to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</a:t>
            </a:r>
            <a:r>
              <a:rPr lang="es-CL" sz="5400" b="1" dirty="0" err="1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music</a:t>
            </a:r>
            <a:r>
              <a:rPr lang="es-CL" sz="54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.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994718"/>
            <a:ext cx="260263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>
                <a:solidFill>
                  <a:schemeClr val="bg1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196752"/>
            <a:ext cx="3059832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listened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75856" y="1196752"/>
            <a:ext cx="3168352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watched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44208" y="1196752"/>
            <a:ext cx="2376264" cy="85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err="1" smtClean="0">
                <a:ln w="19050">
                  <a:solidFill>
                    <a:schemeClr val="bg1"/>
                  </a:solidFill>
                </a:ln>
                <a:solidFill>
                  <a:srgbClr val="00602B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cried</a:t>
            </a:r>
            <a:endParaRPr lang="en-US" sz="6600" b="1" dirty="0">
              <a:ln w="19050">
                <a:solidFill>
                  <a:schemeClr val="bg1"/>
                </a:solidFill>
              </a:ln>
              <a:solidFill>
                <a:srgbClr val="00602B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sp>
        <p:nvSpPr>
          <p:cNvPr id="4" name="3 Explosión 2"/>
          <p:cNvSpPr/>
          <p:nvPr/>
        </p:nvSpPr>
        <p:spPr>
          <a:xfrm rot="206815">
            <a:off x="2127727" y="5980461"/>
            <a:ext cx="3348372" cy="1165358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wuerfelkiste.de/wp-content/uploads/2013/12/10211360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8400" l="26000" r="76000">
                        <a14:foregroundMark x1="45500" y1="6200" x2="46900" y2="10400"/>
                        <a14:foregroundMark x1="44000" y1="8700" x2="46200" y2="7000"/>
                        <a14:foregroundMark x1="30400" y1="50400" x2="36200" y2="53300"/>
                        <a14:foregroundMark x1="57400" y1="91100" x2="46900" y2="90800"/>
                        <a14:foregroundMark x1="39400" y1="95500" x2="35200" y2="94700"/>
                        <a14:foregroundMark x1="34000" y1="91300" x2="36500" y2="91300"/>
                        <a14:foregroundMark x1="37400" y1="86200" x2="36900" y2="94300"/>
                        <a14:foregroundMark x1="35000" y1="71800" x2="37200" y2="62300"/>
                        <a14:foregroundMark x1="40400" y1="88400" x2="37700" y2="94000"/>
                        <a14:foregroundMark x1="45700" y1="91600" x2="54300" y2="91600"/>
                        <a14:foregroundMark x1="39400" y1="96000" x2="38900" y2="93000"/>
                        <a14:foregroundMark x1="34800" y1="95700" x2="39400" y2="95700"/>
                        <a14:foregroundMark x1="29900" y1="50900" x2="32100" y2="52600"/>
                        <a14:foregroundMark x1="45500" y1="91100" x2="46000" y2="86000"/>
                        <a14:backgroundMark x1="47700" y1="95500" x2="59400" y2="95500"/>
                        <a14:backgroundMark x1="42300" y1="88400" x2="428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20870"/>
          <a:stretch/>
        </p:blipFill>
        <p:spPr bwMode="auto">
          <a:xfrm>
            <a:off x="3059832" y="2708333"/>
            <a:ext cx="2232248" cy="40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xplosión 2"/>
          <p:cNvSpPr/>
          <p:nvPr/>
        </p:nvSpPr>
        <p:spPr>
          <a:xfrm rot="304514">
            <a:off x="4095875" y="6160495"/>
            <a:ext cx="3898626" cy="938801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mg2.wikia.nocookie.net/__cb20140909000238/mugen/images/1/17/Batman_Arkham_Kn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5" y="2420888"/>
            <a:ext cx="27724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Present perfect g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 perfect game</Template>
  <TotalTime>0</TotalTime>
  <Words>152</Words>
  <Application>Microsoft Office PowerPoint</Application>
  <PresentationFormat>Presentación en pantalla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Present perfect game</vt:lpstr>
      <vt:lpstr>THE PRESENT PERFECT GAME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 PERFECT GAME</dc:title>
  <dc:creator>Fabián Pérez</dc:creator>
  <cp:lastModifiedBy>Fabián Pérez</cp:lastModifiedBy>
  <cp:revision>1</cp:revision>
  <dcterms:created xsi:type="dcterms:W3CDTF">2017-05-28T19:43:19Z</dcterms:created>
  <dcterms:modified xsi:type="dcterms:W3CDTF">2017-05-28T19:43:48Z</dcterms:modified>
</cp:coreProperties>
</file>