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8959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000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ds05.infourok.ru/uploads/ex/059e/000a8ced-3973c9e9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6202375" cy="465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ebayimg.com/images/g/BSUAAOSwCD1e~3Em/s-l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15074" cy="4400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www.speech-therapy.ca/images/Flashcards/en/Food/C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81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886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4114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867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162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133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276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4767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  <vt:lpstr>I’d like a / an / some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a / an / some</dc:title>
  <dc:creator>Семья Кокины</dc:creator>
  <cp:lastModifiedBy>Семья Кокины</cp:lastModifiedBy>
  <cp:revision>1</cp:revision>
  <dcterms:created xsi:type="dcterms:W3CDTF">2021-08-22T11:21:58Z</dcterms:created>
  <dcterms:modified xsi:type="dcterms:W3CDTF">2021-08-22T11:56:16Z</dcterms:modified>
</cp:coreProperties>
</file>