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428735"/>
          </a:xfrm>
        </p:spPr>
        <p:txBody>
          <a:bodyPr/>
          <a:lstStyle/>
          <a:p>
            <a:r>
              <a:rPr lang="en-US" dirty="0" smtClean="0"/>
              <a:t>Are there any pandas?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bears?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rhinos?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elephants?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wolves?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crocodiles?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foxes?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dogs?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</a:t>
            </a:r>
            <a:r>
              <a:rPr lang="en-US" dirty="0" err="1" smtClean="0"/>
              <a:t>coalas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camels?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cats?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kangaroos?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birds?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insects?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tigers?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data.planet-puzzles.com/schmidt-spiele.47/schmidt-spiele-3-puzzles-une-journee-au-zoo-puzzle-24-pieces.58817-2.f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27748"/>
            <a:ext cx="7869465" cy="53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75</Words>
  <PresentationFormat>Экран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Are there any pandas?</vt:lpstr>
      <vt:lpstr>Are there any dogs?</vt:lpstr>
      <vt:lpstr>Are there any coalas?</vt:lpstr>
      <vt:lpstr>Are there any camels?</vt:lpstr>
      <vt:lpstr>Are there any cats?</vt:lpstr>
      <vt:lpstr>Are there any kangaroos?</vt:lpstr>
      <vt:lpstr>Are there any birds?</vt:lpstr>
      <vt:lpstr>Are there any insects?</vt:lpstr>
      <vt:lpstr>Are there any tigers?</vt:lpstr>
      <vt:lpstr>Are there any bears?</vt:lpstr>
      <vt:lpstr>Are there any rhinos?</vt:lpstr>
      <vt:lpstr>Are there any elephants?</vt:lpstr>
      <vt:lpstr>Are there any wolves?</vt:lpstr>
      <vt:lpstr>Are there any crocodiles?</vt:lpstr>
      <vt:lpstr>Are there any foxes?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there any pandas?</dc:title>
  <dc:creator>Семья Кокины</dc:creator>
  <cp:lastModifiedBy>Семья Кокины</cp:lastModifiedBy>
  <cp:revision>2</cp:revision>
  <dcterms:created xsi:type="dcterms:W3CDTF">2020-09-27T17:23:46Z</dcterms:created>
  <dcterms:modified xsi:type="dcterms:W3CDTF">2020-09-27T17:36:39Z</dcterms:modified>
</cp:coreProperties>
</file>