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1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9" autoAdjust="0"/>
    <p:restoredTop sz="9466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49E-95E1-4E14-88CD-1C4FFDC40D6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31C-F96C-4CCD-AB7A-EBBADA61B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49E-95E1-4E14-88CD-1C4FFDC40D6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31C-F96C-4CCD-AB7A-EBBADA61B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02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49E-95E1-4E14-88CD-1C4FFDC40D6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31C-F96C-4CCD-AB7A-EBBADA61B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2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49E-95E1-4E14-88CD-1C4FFDC40D6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31C-F96C-4CCD-AB7A-EBBADA61B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0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49E-95E1-4E14-88CD-1C4FFDC40D6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31C-F96C-4CCD-AB7A-EBBADA61B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7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49E-95E1-4E14-88CD-1C4FFDC40D6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31C-F96C-4CCD-AB7A-EBBADA61B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4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49E-95E1-4E14-88CD-1C4FFDC40D6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31C-F96C-4CCD-AB7A-EBBADA61B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0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49E-95E1-4E14-88CD-1C4FFDC40D6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31C-F96C-4CCD-AB7A-EBBADA61B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6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49E-95E1-4E14-88CD-1C4FFDC40D6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31C-F96C-4CCD-AB7A-EBBADA61B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1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49E-95E1-4E14-88CD-1C4FFDC40D6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31C-F96C-4CCD-AB7A-EBBADA61B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8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49E-95E1-4E14-88CD-1C4FFDC40D6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731C-F96C-4CCD-AB7A-EBBADA61B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0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5E49E-95E1-4E14-88CD-1C4FFDC40D6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6731C-F96C-4CCD-AB7A-EBBADA61B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26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.jpeg"/><Relationship Id="rId1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1.png"/><Relationship Id="rId17" Type="http://schemas.openxmlformats.org/officeDocument/2006/relationships/audio" Target="../media/audio2.wav"/><Relationship Id="rId2" Type="http://schemas.openxmlformats.org/officeDocument/2006/relationships/audio" Target="../media/audio2.wav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5.jpeg"/><Relationship Id="rId5" Type="http://schemas.openxmlformats.org/officeDocument/2006/relationships/image" Target="../media/image14.png"/><Relationship Id="rId15" Type="http://schemas.openxmlformats.org/officeDocument/2006/relationships/image" Target="../media/image6.jpe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.png"/><Relationship Id="rId5" Type="http://schemas.openxmlformats.org/officeDocument/2006/relationships/image" Target="../media/image16.png"/><Relationship Id="rId15" Type="http://schemas.openxmlformats.org/officeDocument/2006/relationships/image" Target="../media/image3.jpe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5" Type="http://schemas.openxmlformats.org/officeDocument/2006/relationships/image" Target="../media/image3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.png"/><Relationship Id="rId5" Type="http://schemas.openxmlformats.org/officeDocument/2006/relationships/image" Target="../media/image18.png"/><Relationship Id="rId15" Type="http://schemas.openxmlformats.org/officeDocument/2006/relationships/image" Target="../media/image3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.png"/><Relationship Id="rId5" Type="http://schemas.openxmlformats.org/officeDocument/2006/relationships/image" Target="../media/image19.png"/><Relationship Id="rId15" Type="http://schemas.openxmlformats.org/officeDocument/2006/relationships/image" Target="../media/image3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.jpeg"/><Relationship Id="rId1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1.png"/><Relationship Id="rId17" Type="http://schemas.openxmlformats.org/officeDocument/2006/relationships/audio" Target="../media/audio2.wav"/><Relationship Id="rId2" Type="http://schemas.openxmlformats.org/officeDocument/2006/relationships/audio" Target="../media/audio2.wav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5.jpeg"/><Relationship Id="rId5" Type="http://schemas.openxmlformats.org/officeDocument/2006/relationships/image" Target="../media/image20.png"/><Relationship Id="rId15" Type="http://schemas.openxmlformats.org/officeDocument/2006/relationships/image" Target="../media/image6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.png"/><Relationship Id="rId5" Type="http://schemas.openxmlformats.org/officeDocument/2006/relationships/image" Target="../media/image21.png"/><Relationship Id="rId15" Type="http://schemas.openxmlformats.org/officeDocument/2006/relationships/image" Target="../media/image3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.png"/><Relationship Id="rId5" Type="http://schemas.openxmlformats.org/officeDocument/2006/relationships/image" Target="../media/image22.png"/><Relationship Id="rId15" Type="http://schemas.openxmlformats.org/officeDocument/2006/relationships/image" Target="../media/image3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.png"/><Relationship Id="rId5" Type="http://schemas.openxmlformats.org/officeDocument/2006/relationships/image" Target="../media/image23.png"/><Relationship Id="rId15" Type="http://schemas.openxmlformats.org/officeDocument/2006/relationships/image" Target="../media/image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5" Type="http://schemas.openxmlformats.org/officeDocument/2006/relationships/image" Target="../media/image3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.png"/><Relationship Id="rId5" Type="http://schemas.openxmlformats.org/officeDocument/2006/relationships/image" Target="../media/image25.png"/><Relationship Id="rId1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1.png"/><Relationship Id="rId5" Type="http://schemas.openxmlformats.org/officeDocument/2006/relationships/image" Target="../media/image26.png"/><Relationship Id="rId1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7.png"/><Relationship Id="rId1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1.png"/><Relationship Id="rId5" Type="http://schemas.openxmlformats.org/officeDocument/2006/relationships/image" Target="../media/image27.png"/><Relationship Id="rId1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26.png"/><Relationship Id="rId9" Type="http://schemas.openxmlformats.org/officeDocument/2006/relationships/image" Target="../media/image8.png"/><Relationship Id="rId1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.png"/><Relationship Id="rId5" Type="http://schemas.openxmlformats.org/officeDocument/2006/relationships/image" Target="../media/image28.png"/><Relationship Id="rId1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7.png"/><Relationship Id="rId9" Type="http://schemas.openxmlformats.org/officeDocument/2006/relationships/image" Target="../media/image9.png"/><Relationship Id="rId1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29.png"/><Relationship Id="rId15" Type="http://schemas.openxmlformats.org/officeDocument/2006/relationships/image" Target="../media/image30.jpeg"/><Relationship Id="rId10" Type="http://schemas.openxmlformats.org/officeDocument/2006/relationships/image" Target="../media/image11.png"/><Relationship Id="rId4" Type="http://schemas.openxmlformats.org/officeDocument/2006/relationships/image" Target="../media/image28.png"/><Relationship Id="rId9" Type="http://schemas.openxmlformats.org/officeDocument/2006/relationships/image" Target="../media/image10.png"/><Relationship Id="rId1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jpe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jpeg"/><Relationship Id="rId1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.png"/><Relationship Id="rId17" Type="http://schemas.openxmlformats.org/officeDocument/2006/relationships/audio" Target="../media/audio2.wav"/><Relationship Id="rId2" Type="http://schemas.openxmlformats.org/officeDocument/2006/relationships/audio" Target="../media/audio2.wav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6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jpeg"/><Relationship Id="rId1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17" Type="http://schemas.openxmlformats.org/officeDocument/2006/relationships/audio" Target="../media/audio2.wav"/><Relationship Id="rId2" Type="http://schemas.openxmlformats.org/officeDocument/2006/relationships/audio" Target="../media/audio2.wav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5" Type="http://schemas.openxmlformats.org/officeDocument/2006/relationships/image" Target="../media/image6.jpe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11.png"/><Relationship Id="rId15" Type="http://schemas.openxmlformats.org/officeDocument/2006/relationships/image" Target="../media/image3.jpe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jpeg"/><Relationship Id="rId1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.png"/><Relationship Id="rId17" Type="http://schemas.openxmlformats.org/officeDocument/2006/relationships/audio" Target="../media/audio2.wav"/><Relationship Id="rId2" Type="http://schemas.openxmlformats.org/officeDocument/2006/relationships/audio" Target="../media/audio2.wav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5.jpeg"/><Relationship Id="rId5" Type="http://schemas.openxmlformats.org/officeDocument/2006/relationships/image" Target="../media/image12.png"/><Relationship Id="rId15" Type="http://schemas.openxmlformats.org/officeDocument/2006/relationships/image" Target="../media/image6.jpe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2.jpe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openxmlformats.org/officeDocument/2006/relationships/image" Target="../media/image13.png"/><Relationship Id="rId15" Type="http://schemas.openxmlformats.org/officeDocument/2006/relationships/image" Target="../media/image3.jpe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27 Rectángulo redondeado"/>
          <p:cNvSpPr/>
          <p:nvPr/>
        </p:nvSpPr>
        <p:spPr>
          <a:xfrm>
            <a:off x="323528" y="375566"/>
            <a:ext cx="8507686" cy="6149778"/>
          </a:xfrm>
          <a:prstGeom prst="roundRect">
            <a:avLst>
              <a:gd name="adj" fmla="val 5719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sp>
        <p:nvSpPr>
          <p:cNvPr id="20" name="19 Pentágono">
            <a:hlinkClick r:id="" action="ppaction://hlinkshowjump?jump=nextslide"/>
          </p:cNvPr>
          <p:cNvSpPr/>
          <p:nvPr/>
        </p:nvSpPr>
        <p:spPr>
          <a:xfrm>
            <a:off x="7294485" y="5589240"/>
            <a:ext cx="1159838" cy="648072"/>
          </a:xfrm>
          <a:prstGeom prst="homePlate">
            <a:avLst/>
          </a:prstGeom>
          <a:blipFill dpi="0"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b="19652"/>
          <a:stretch>
            <a:fillRect/>
          </a:stretch>
        </p:blipFill>
        <p:spPr bwMode="auto">
          <a:xfrm>
            <a:off x="3647159" y="4902489"/>
            <a:ext cx="1860424" cy="686751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0" y="2072752"/>
            <a:ext cx="7607180" cy="2712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8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-9115680" y="836712"/>
            <a:ext cx="17576111" cy="2088232"/>
            <a:chOff x="-9115680" y="-2475656"/>
            <a:chExt cx="17576111" cy="2088232"/>
          </a:xfrm>
        </p:grpSpPr>
        <p:grpSp>
          <p:nvGrpSpPr>
            <p:cNvPr id="23" name="22 Grupo"/>
            <p:cNvGrpSpPr/>
            <p:nvPr/>
          </p:nvGrpSpPr>
          <p:grpSpPr>
            <a:xfrm>
              <a:off x="-9115680" y="-2475656"/>
              <a:ext cx="17576111" cy="2088232"/>
              <a:chOff x="-9115680" y="-2619672"/>
              <a:chExt cx="17576111" cy="2088232"/>
            </a:xfrm>
          </p:grpSpPr>
          <p:grpSp>
            <p:nvGrpSpPr>
              <p:cNvPr id="22" name="21 Grupo"/>
              <p:cNvGrpSpPr/>
              <p:nvPr/>
            </p:nvGrpSpPr>
            <p:grpSpPr>
              <a:xfrm>
                <a:off x="-9115680" y="-2619672"/>
                <a:ext cx="17576111" cy="2088232"/>
                <a:chOff x="-9115680" y="-2619672"/>
                <a:chExt cx="17576111" cy="2088232"/>
              </a:xfrm>
            </p:grpSpPr>
            <p:grpSp>
              <p:nvGrpSpPr>
                <p:cNvPr id="21" name="20 Grupo"/>
                <p:cNvGrpSpPr/>
                <p:nvPr/>
              </p:nvGrpSpPr>
              <p:grpSpPr>
                <a:xfrm>
                  <a:off x="-9115680" y="-2619672"/>
                  <a:ext cx="17576111" cy="2088232"/>
                  <a:chOff x="-9121319" y="-2547664"/>
                  <a:chExt cx="17576111" cy="2088232"/>
                </a:xfrm>
              </p:grpSpPr>
              <p:grpSp>
                <p:nvGrpSpPr>
                  <p:cNvPr id="2" name="1 Grupo"/>
                  <p:cNvGrpSpPr/>
                  <p:nvPr/>
                </p:nvGrpSpPr>
                <p:grpSpPr>
                  <a:xfrm>
                    <a:off x="-9121319" y="-2547664"/>
                    <a:ext cx="17576111" cy="2088232"/>
                    <a:chOff x="-9149860" y="-2651818"/>
                    <a:chExt cx="17576111" cy="2088232"/>
                  </a:xfrm>
                </p:grpSpPr>
                <p:grpSp>
                  <p:nvGrpSpPr>
                    <p:cNvPr id="10" name="9 Grupo"/>
                    <p:cNvGrpSpPr/>
                    <p:nvPr/>
                  </p:nvGrpSpPr>
                  <p:grpSpPr>
                    <a:xfrm>
                      <a:off x="-9149860" y="-2651818"/>
                      <a:ext cx="17576111" cy="2088232"/>
                      <a:chOff x="-9251986" y="-2470388"/>
                      <a:chExt cx="17576111" cy="2088232"/>
                    </a:xfrm>
                  </p:grpSpPr>
                  <p:grpSp>
                    <p:nvGrpSpPr>
                      <p:cNvPr id="14" name="13 Grupo"/>
                      <p:cNvGrpSpPr/>
                      <p:nvPr/>
                    </p:nvGrpSpPr>
                    <p:grpSpPr>
                      <a:xfrm>
                        <a:off x="-9251986" y="-2470388"/>
                        <a:ext cx="17576111" cy="2088232"/>
                        <a:chOff x="-9251986" y="836712"/>
                        <a:chExt cx="17576111" cy="2088232"/>
                      </a:xfrm>
                    </p:grpSpPr>
                    <p:sp>
                      <p:nvSpPr>
                        <p:cNvPr id="5" name="4 Rectángulo"/>
                        <p:cNvSpPr/>
                        <p:nvPr/>
                      </p:nvSpPr>
                      <p:spPr>
                        <a:xfrm>
                          <a:off x="-9251986" y="836712"/>
                          <a:ext cx="17576111" cy="208823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  <p:sp>
                      <p:nvSpPr>
                        <p:cNvPr id="6" name="5 Rectángulo"/>
                        <p:cNvSpPr/>
                        <p:nvPr/>
                      </p:nvSpPr>
                      <p:spPr>
                        <a:xfrm>
                          <a:off x="819872" y="836712"/>
                          <a:ext cx="2455984" cy="20882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  <p:sp>
                      <p:nvSpPr>
                        <p:cNvPr id="7" name="6 Rectángulo"/>
                        <p:cNvSpPr/>
                        <p:nvPr/>
                      </p:nvSpPr>
                      <p:spPr>
                        <a:xfrm>
                          <a:off x="3323769" y="836712"/>
                          <a:ext cx="2455984" cy="20882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  <p:sp>
                      <p:nvSpPr>
                        <p:cNvPr id="8" name="7 Rectángulo"/>
                        <p:cNvSpPr/>
                        <p:nvPr/>
                      </p:nvSpPr>
                      <p:spPr>
                        <a:xfrm>
                          <a:off x="-1700408" y="836712"/>
                          <a:ext cx="2455984" cy="20882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  <p:sp>
                      <p:nvSpPr>
                        <p:cNvPr id="9" name="8 Rectángulo"/>
                        <p:cNvSpPr/>
                        <p:nvPr/>
                      </p:nvSpPr>
                      <p:spPr>
                        <a:xfrm>
                          <a:off x="5839500" y="836712"/>
                          <a:ext cx="2455984" cy="20882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  <p:sp>
                      <p:nvSpPr>
                        <p:cNvPr id="11" name="10 Rectángulo"/>
                        <p:cNvSpPr/>
                        <p:nvPr/>
                      </p:nvSpPr>
                      <p:spPr>
                        <a:xfrm>
                          <a:off x="-4220688" y="836712"/>
                          <a:ext cx="2455984" cy="20882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  <p:sp>
                      <p:nvSpPr>
                        <p:cNvPr id="12" name="11 Rectángulo"/>
                        <p:cNvSpPr/>
                        <p:nvPr/>
                      </p:nvSpPr>
                      <p:spPr>
                        <a:xfrm>
                          <a:off x="-6733256" y="836712"/>
                          <a:ext cx="2455984" cy="20882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  <p:sp>
                      <p:nvSpPr>
                        <p:cNvPr id="13" name="12 Rectángulo"/>
                        <p:cNvSpPr/>
                        <p:nvPr/>
                      </p:nvSpPr>
                      <p:spPr>
                        <a:xfrm>
                          <a:off x="-9251985" y="836712"/>
                          <a:ext cx="2455984" cy="20882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</p:grpSp>
                  <p:pic>
                    <p:nvPicPr>
                      <p:cNvPr id="27" name="Picture 17" descr="Desayuna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029" y="-2297946"/>
                        <a:ext cx="2322791" cy="1743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9" name="Picture 17" descr="Cepillar_diente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98" y="-2414843"/>
                        <a:ext cx="1968415" cy="1906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30" name="Picture 17" descr="Ir_escuel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21976" y="-2376589"/>
                      <a:ext cx="2301080" cy="16927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3" name="Picture 17" descr="Ir_casa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467969" y="-2329617"/>
                    <a:ext cx="2131290" cy="17261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4" name="Picture 17" descr="Lavarse_manos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771047" y="-2600853"/>
                  <a:ext cx="1829313" cy="19253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5" name="Picture 17" descr="Come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373964" y="-2309212"/>
                <a:ext cx="2010012" cy="1541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" name="Picture 22" descr="Take_a_na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05464" y="-2475656"/>
              <a:ext cx="1394983" cy="2088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entágono"/>
          <p:cNvSpPr/>
          <p:nvPr/>
        </p:nvSpPr>
        <p:spPr>
          <a:xfrm rot="5400000">
            <a:off x="4313599" y="272070"/>
            <a:ext cx="516801" cy="576064"/>
          </a:xfrm>
          <a:prstGeom prst="homePlate">
            <a:avLst/>
          </a:prstGeom>
          <a:blipFill dpi="0" rotWithShape="1"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0"/>
            </a:lightRig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947084" y="4332005"/>
            <a:ext cx="744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/>
              <a:t>He _____________ at 8.00.</a:t>
            </a:r>
            <a:endParaRPr lang="es-ES" sz="4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918439" y="4377298"/>
            <a:ext cx="423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ES_tradnl" sz="40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rushes</a:t>
            </a:r>
            <a:r>
              <a:rPr lang="es-ES_tradnl" sz="4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0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ES_tradnl" sz="4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0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teeth</a:t>
            </a:r>
            <a:endParaRPr lang="es-ES" sz="40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407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-9115680" y="836712"/>
            <a:ext cx="17576111" cy="2088232"/>
            <a:chOff x="-9115680" y="-2691680"/>
            <a:chExt cx="17576111" cy="2088232"/>
          </a:xfrm>
        </p:grpSpPr>
        <p:grpSp>
          <p:nvGrpSpPr>
            <p:cNvPr id="24" name="23 Grupo"/>
            <p:cNvGrpSpPr/>
            <p:nvPr/>
          </p:nvGrpSpPr>
          <p:grpSpPr>
            <a:xfrm>
              <a:off x="-9115680" y="-2691680"/>
              <a:ext cx="17576111" cy="2088232"/>
              <a:chOff x="-9115680" y="-2475656"/>
              <a:chExt cx="17576111" cy="2088232"/>
            </a:xfrm>
          </p:grpSpPr>
          <p:grpSp>
            <p:nvGrpSpPr>
              <p:cNvPr id="23" name="22 Grupo"/>
              <p:cNvGrpSpPr/>
              <p:nvPr/>
            </p:nvGrpSpPr>
            <p:grpSpPr>
              <a:xfrm>
                <a:off x="-9115680" y="-2475656"/>
                <a:ext cx="17576111" cy="2088232"/>
                <a:chOff x="-9115680" y="-2619672"/>
                <a:chExt cx="17576111" cy="2088232"/>
              </a:xfrm>
            </p:grpSpPr>
            <p:grpSp>
              <p:nvGrpSpPr>
                <p:cNvPr id="22" name="21 Grupo"/>
                <p:cNvGrpSpPr/>
                <p:nvPr/>
              </p:nvGrpSpPr>
              <p:grpSpPr>
                <a:xfrm>
                  <a:off x="-9115680" y="-2619672"/>
                  <a:ext cx="17576111" cy="2088232"/>
                  <a:chOff x="-9115680" y="-2619672"/>
                  <a:chExt cx="17576111" cy="2088232"/>
                </a:xfrm>
              </p:grpSpPr>
              <p:grpSp>
                <p:nvGrpSpPr>
                  <p:cNvPr id="21" name="20 Grupo"/>
                  <p:cNvGrpSpPr/>
                  <p:nvPr/>
                </p:nvGrpSpPr>
                <p:grpSpPr>
                  <a:xfrm>
                    <a:off x="-9115680" y="-2619672"/>
                    <a:ext cx="17576111" cy="2088232"/>
                    <a:chOff x="-9121319" y="-2547664"/>
                    <a:chExt cx="17576111" cy="2088232"/>
                  </a:xfrm>
                </p:grpSpPr>
                <p:grpSp>
                  <p:nvGrpSpPr>
                    <p:cNvPr id="2" name="1 Grupo"/>
                    <p:cNvGrpSpPr/>
                    <p:nvPr/>
                  </p:nvGrpSpPr>
                  <p:grpSpPr>
                    <a:xfrm>
                      <a:off x="-9121319" y="-2547664"/>
                      <a:ext cx="17576111" cy="2088232"/>
                      <a:chOff x="-9149860" y="-2651818"/>
                      <a:chExt cx="17576111" cy="2088232"/>
                    </a:xfrm>
                  </p:grpSpPr>
                  <p:grpSp>
                    <p:nvGrpSpPr>
                      <p:cNvPr id="10" name="9 Grupo"/>
                      <p:cNvGrpSpPr/>
                      <p:nvPr/>
                    </p:nvGrpSpPr>
                    <p:grpSpPr>
                      <a:xfrm>
                        <a:off x="-9149860" y="-2651818"/>
                        <a:ext cx="17576111" cy="2088232"/>
                        <a:chOff x="-9251986" y="-2470388"/>
                        <a:chExt cx="17576111" cy="2088232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251986" y="-2470388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29" name="Picture 17" descr="Cepillar_dientes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3284" y="-2342358"/>
                          <a:ext cx="1968415" cy="1906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0" name="Picture 17" descr="Ir_escuel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034" y="-2433771"/>
                        <a:ext cx="2301080" cy="1692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33" name="Picture 17" descr="Ir_cas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38927" y="-2361522"/>
                      <a:ext cx="2131290" cy="17261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4" name="Picture 17" descr="Lavarse_manos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42282" y="-2567941"/>
                    <a:ext cx="1829313" cy="19253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5" name="Picture 17" descr="Comer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994374" y="-2433530"/>
                  <a:ext cx="2229670" cy="17097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6" name="Picture 22" descr="Take_a_nap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66450" y="-2475656"/>
                <a:ext cx="1394983" cy="2088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21" descr="Hacer_debere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45726" y="-2408633"/>
              <a:ext cx="2333489" cy="1517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947084" y="4332005"/>
            <a:ext cx="744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/>
              <a:t>He _____________ at 8.05.</a:t>
            </a:r>
            <a:endParaRPr lang="es-ES" sz="4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918439" y="4254187"/>
            <a:ext cx="4237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s-ES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8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833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-9115680" y="836712"/>
            <a:ext cx="17576111" cy="2088232"/>
            <a:chOff x="-9115680" y="-2979712"/>
            <a:chExt cx="17576111" cy="2088232"/>
          </a:xfrm>
        </p:grpSpPr>
        <p:grpSp>
          <p:nvGrpSpPr>
            <p:cNvPr id="25" name="24 Grupo"/>
            <p:cNvGrpSpPr/>
            <p:nvPr/>
          </p:nvGrpSpPr>
          <p:grpSpPr>
            <a:xfrm>
              <a:off x="-9115680" y="-2979712"/>
              <a:ext cx="17576111" cy="2088232"/>
              <a:chOff x="-9115680" y="-2691680"/>
              <a:chExt cx="17576111" cy="2088232"/>
            </a:xfrm>
          </p:grpSpPr>
          <p:grpSp>
            <p:nvGrpSpPr>
              <p:cNvPr id="24" name="23 Grupo"/>
              <p:cNvGrpSpPr/>
              <p:nvPr/>
            </p:nvGrpSpPr>
            <p:grpSpPr>
              <a:xfrm>
                <a:off x="-9115680" y="-2691680"/>
                <a:ext cx="17576111" cy="2088232"/>
                <a:chOff x="-9115680" y="-2475656"/>
                <a:chExt cx="17576111" cy="2088232"/>
              </a:xfrm>
            </p:grpSpPr>
            <p:grpSp>
              <p:nvGrpSpPr>
                <p:cNvPr id="23" name="22 Grupo"/>
                <p:cNvGrpSpPr/>
                <p:nvPr/>
              </p:nvGrpSpPr>
              <p:grpSpPr>
                <a:xfrm>
                  <a:off x="-9115680" y="-2475656"/>
                  <a:ext cx="17576111" cy="2088232"/>
                  <a:chOff x="-9115680" y="-2619672"/>
                  <a:chExt cx="17576111" cy="2088232"/>
                </a:xfrm>
              </p:grpSpPr>
              <p:grpSp>
                <p:nvGrpSpPr>
                  <p:cNvPr id="22" name="21 Grupo"/>
                  <p:cNvGrpSpPr/>
                  <p:nvPr/>
                </p:nvGrpSpPr>
                <p:grpSpPr>
                  <a:xfrm>
                    <a:off x="-9115680" y="-2619672"/>
                    <a:ext cx="17576111" cy="2088232"/>
                    <a:chOff x="-9115680" y="-2619672"/>
                    <a:chExt cx="17576111" cy="2088232"/>
                  </a:xfrm>
                </p:grpSpPr>
                <p:grpSp>
                  <p:nvGrpSpPr>
                    <p:cNvPr id="21" name="20 Grupo"/>
                    <p:cNvGrpSpPr/>
                    <p:nvPr/>
                  </p:nvGrpSpPr>
                  <p:grpSpPr>
                    <a:xfrm>
                      <a:off x="-9115680" y="-2619672"/>
                      <a:ext cx="17576111" cy="2088232"/>
                      <a:chOff x="-9121319" y="-2547664"/>
                      <a:chExt cx="17576111" cy="2088232"/>
                    </a:xfrm>
                  </p:grpSpPr>
                  <p:grpSp>
                    <p:nvGrpSpPr>
                      <p:cNvPr id="2" name="1 Grupo"/>
                      <p:cNvGrpSpPr/>
                      <p:nvPr/>
                    </p:nvGrpSpPr>
                    <p:grpSpPr>
                      <a:xfrm>
                        <a:off x="-9121319" y="-2547664"/>
                        <a:ext cx="17576111" cy="2088232"/>
                        <a:chOff x="-9149860" y="-2651818"/>
                        <a:chExt cx="17576111" cy="2088232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149860" y="-2651818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30" name="Picture 17" descr="Ir_escuela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3164" y="-2368771"/>
                          <a:ext cx="2301080" cy="16927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3" name="Picture 17" descr="Ir_cas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257" y="-2298038"/>
                        <a:ext cx="2131290" cy="1726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34" name="Picture 17" descr="Lavarse_mano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47518" y="-2567941"/>
                      <a:ext cx="1829313" cy="19253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5" name="Picture 17" descr="Comer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450945" y="-2379987"/>
                    <a:ext cx="2229670" cy="17097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6" name="Picture 22" descr="Take_a_nap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553882" y="-2475656"/>
                  <a:ext cx="1394983" cy="2088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7" name="Picture 21" descr="Hacer_deberes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495312" y="-2403648"/>
                <a:ext cx="2333489" cy="1517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" name="Picture 17" descr="Feed_the_do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04476" y="-2740027"/>
              <a:ext cx="2030048" cy="163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947084" y="4332005"/>
            <a:ext cx="744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/>
              <a:t>He ___________ at 14.30.</a:t>
            </a:r>
            <a:endParaRPr lang="es-ES" sz="4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147107" y="4254187"/>
            <a:ext cx="3505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home</a:t>
            </a:r>
            <a:endParaRPr lang="es-ES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457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-9115680" y="806922"/>
            <a:ext cx="17576111" cy="2118022"/>
            <a:chOff x="-9115680" y="-2619672"/>
            <a:chExt cx="17576111" cy="2118022"/>
          </a:xfrm>
        </p:grpSpPr>
        <p:grpSp>
          <p:nvGrpSpPr>
            <p:cNvPr id="26" name="25 Grupo"/>
            <p:cNvGrpSpPr/>
            <p:nvPr/>
          </p:nvGrpSpPr>
          <p:grpSpPr>
            <a:xfrm>
              <a:off x="-9115680" y="-2619672"/>
              <a:ext cx="17576111" cy="2118022"/>
              <a:chOff x="-9115680" y="-2979712"/>
              <a:chExt cx="17576111" cy="2118022"/>
            </a:xfrm>
          </p:grpSpPr>
          <p:grpSp>
            <p:nvGrpSpPr>
              <p:cNvPr id="25" name="24 Grupo"/>
              <p:cNvGrpSpPr/>
              <p:nvPr/>
            </p:nvGrpSpPr>
            <p:grpSpPr>
              <a:xfrm>
                <a:off x="-9115680" y="-2979712"/>
                <a:ext cx="17576111" cy="2118022"/>
                <a:chOff x="-9115680" y="-2691680"/>
                <a:chExt cx="17576111" cy="2118022"/>
              </a:xfrm>
            </p:grpSpPr>
            <p:grpSp>
              <p:nvGrpSpPr>
                <p:cNvPr id="24" name="23 Grupo"/>
                <p:cNvGrpSpPr/>
                <p:nvPr/>
              </p:nvGrpSpPr>
              <p:grpSpPr>
                <a:xfrm>
                  <a:off x="-9115680" y="-2691680"/>
                  <a:ext cx="17576111" cy="2118022"/>
                  <a:chOff x="-9115680" y="-2475656"/>
                  <a:chExt cx="17576111" cy="2118022"/>
                </a:xfrm>
              </p:grpSpPr>
              <p:grpSp>
                <p:nvGrpSpPr>
                  <p:cNvPr id="23" name="22 Grupo"/>
                  <p:cNvGrpSpPr/>
                  <p:nvPr/>
                </p:nvGrpSpPr>
                <p:grpSpPr>
                  <a:xfrm>
                    <a:off x="-9115680" y="-2475656"/>
                    <a:ext cx="17576111" cy="2088232"/>
                    <a:chOff x="-9115680" y="-2619672"/>
                    <a:chExt cx="17576111" cy="2088232"/>
                  </a:xfrm>
                </p:grpSpPr>
                <p:grpSp>
                  <p:nvGrpSpPr>
                    <p:cNvPr id="22" name="21 Grupo"/>
                    <p:cNvGrpSpPr/>
                    <p:nvPr/>
                  </p:nvGrpSpPr>
                  <p:grpSpPr>
                    <a:xfrm>
                      <a:off x="-9115680" y="-2619672"/>
                      <a:ext cx="17576111" cy="2088232"/>
                      <a:chOff x="-9115680" y="-2619672"/>
                      <a:chExt cx="17576111" cy="2088232"/>
                    </a:xfrm>
                  </p:grpSpPr>
                  <p:grpSp>
                    <p:nvGrpSpPr>
                      <p:cNvPr id="21" name="20 Grupo"/>
                      <p:cNvGrpSpPr/>
                      <p:nvPr/>
                    </p:nvGrpSpPr>
                    <p:grpSpPr>
                      <a:xfrm>
                        <a:off x="-9115680" y="-2619672"/>
                        <a:ext cx="17576111" cy="2088232"/>
                        <a:chOff x="-9121319" y="-2547664"/>
                        <a:chExt cx="17576111" cy="2088232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121319" y="-2547664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33" name="Picture 17" descr="Ir_casa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2514" y="-2298038"/>
                          <a:ext cx="2131290" cy="1726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4" name="Picture 17" descr="Lavarse_mano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807" y="-2597041"/>
                        <a:ext cx="1829313" cy="1925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35" name="Picture 17" descr="Come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69335" y="-2430448"/>
                      <a:ext cx="2229670" cy="17097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6" name="Picture 22" descr="Take_a_nap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033602" y="-2445865"/>
                    <a:ext cx="1394983" cy="2088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7" name="Picture 21" descr="Hacer_deberes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961887" y="-2428988"/>
                  <a:ext cx="2333489" cy="15171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8" name="Picture 17" descr="Feed_the_do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383982" y="-2767481"/>
                <a:ext cx="2030048" cy="16369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32472" y="-2515251"/>
              <a:ext cx="1889569" cy="1833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947084" y="4332005"/>
            <a:ext cx="744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/>
              <a:t>He </a:t>
            </a:r>
            <a:r>
              <a:rPr lang="es-ES_tradnl" sz="4800" b="1" dirty="0" err="1" smtClean="0"/>
              <a:t>often</a:t>
            </a:r>
            <a:r>
              <a:rPr lang="es-ES_tradnl" sz="4800" b="1" dirty="0" smtClean="0"/>
              <a:t>  _______________.</a:t>
            </a:r>
            <a:endParaRPr lang="es-ES" sz="4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347864" y="4254187"/>
            <a:ext cx="491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ashes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</a:t>
            </a:r>
            <a:endParaRPr lang="es-ES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263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9115680" y="836712"/>
            <a:ext cx="17576111" cy="2088232"/>
            <a:chOff x="-9115680" y="-2403648"/>
            <a:chExt cx="17576111" cy="2088232"/>
          </a:xfrm>
        </p:grpSpPr>
        <p:grpSp>
          <p:nvGrpSpPr>
            <p:cNvPr id="10" name="9 Grupo"/>
            <p:cNvGrpSpPr/>
            <p:nvPr/>
          </p:nvGrpSpPr>
          <p:grpSpPr>
            <a:xfrm>
              <a:off x="-9115680" y="-2403648"/>
              <a:ext cx="17576111" cy="2088232"/>
              <a:chOff x="-9115680" y="-2619672"/>
              <a:chExt cx="17576111" cy="2088232"/>
            </a:xfrm>
          </p:grpSpPr>
          <p:grpSp>
            <p:nvGrpSpPr>
              <p:cNvPr id="26" name="25 Grupo"/>
              <p:cNvGrpSpPr/>
              <p:nvPr/>
            </p:nvGrpSpPr>
            <p:grpSpPr>
              <a:xfrm>
                <a:off x="-9115680" y="-2619672"/>
                <a:ext cx="17576111" cy="2088232"/>
                <a:chOff x="-9115680" y="-2979712"/>
                <a:chExt cx="17576111" cy="2088232"/>
              </a:xfrm>
            </p:grpSpPr>
            <p:grpSp>
              <p:nvGrpSpPr>
                <p:cNvPr id="25" name="24 Grupo"/>
                <p:cNvGrpSpPr/>
                <p:nvPr/>
              </p:nvGrpSpPr>
              <p:grpSpPr>
                <a:xfrm>
                  <a:off x="-9115680" y="-2979712"/>
                  <a:ext cx="17576111" cy="2088232"/>
                  <a:chOff x="-9115680" y="-2691680"/>
                  <a:chExt cx="17576111" cy="2088232"/>
                </a:xfrm>
              </p:grpSpPr>
              <p:grpSp>
                <p:nvGrpSpPr>
                  <p:cNvPr id="24" name="23 Grupo"/>
                  <p:cNvGrpSpPr/>
                  <p:nvPr/>
                </p:nvGrpSpPr>
                <p:grpSpPr>
                  <a:xfrm>
                    <a:off x="-9115680" y="-2691680"/>
                    <a:ext cx="17576111" cy="2088232"/>
                    <a:chOff x="-9115680" y="-2475656"/>
                    <a:chExt cx="17576111" cy="2088232"/>
                  </a:xfrm>
                </p:grpSpPr>
                <p:grpSp>
                  <p:nvGrpSpPr>
                    <p:cNvPr id="23" name="22 Grupo"/>
                    <p:cNvGrpSpPr/>
                    <p:nvPr/>
                  </p:nvGrpSpPr>
                  <p:grpSpPr>
                    <a:xfrm>
                      <a:off x="-9115680" y="-2475656"/>
                      <a:ext cx="17576111" cy="2088232"/>
                      <a:chOff x="-9115680" y="-2619672"/>
                      <a:chExt cx="17576111" cy="2088232"/>
                    </a:xfrm>
                  </p:grpSpPr>
                  <p:grpSp>
                    <p:nvGrpSpPr>
                      <p:cNvPr id="22" name="21 Grupo"/>
                      <p:cNvGrpSpPr/>
                      <p:nvPr/>
                    </p:nvGrpSpPr>
                    <p:grpSpPr>
                      <a:xfrm>
                        <a:off x="-9115680" y="-2619672"/>
                        <a:ext cx="17576111" cy="2088232"/>
                        <a:chOff x="-9115680" y="-2619672"/>
                        <a:chExt cx="17576111" cy="2088232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115680" y="-2619672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34" name="Picture 17" descr="Lavarse_manos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9141" y="-2561104"/>
                          <a:ext cx="1829313" cy="1925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5" name="Picture 17" descr="Com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075" y="-2345489"/>
                        <a:ext cx="2229670" cy="170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36" name="Picture 22" descr="Take_a_nap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86678" y="-2475655"/>
                      <a:ext cx="1394983" cy="2088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7" name="Picture 21" descr="Hacer_deberes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502855" y="-2406141"/>
                    <a:ext cx="2333489" cy="15171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8" name="Picture 17" descr="Feed_the_do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871414" y="-2679870"/>
                  <a:ext cx="2030048" cy="16369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313743" y="-2561104"/>
                <a:ext cx="1889569" cy="1833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" name="Picture 17" descr="Hung_ou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03812" y="-2034290"/>
              <a:ext cx="2232249" cy="1502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947084" y="4332005"/>
            <a:ext cx="744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/>
              <a:t>He __________ at home.</a:t>
            </a:r>
            <a:endParaRPr lang="es-ES" sz="4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483768" y="4254187"/>
            <a:ext cx="2627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lunch</a:t>
            </a:r>
            <a:endParaRPr lang="es-ES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997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2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-9115680" y="836712"/>
            <a:ext cx="17576111" cy="2088232"/>
            <a:chOff x="-9115680" y="-2403648"/>
            <a:chExt cx="17576111" cy="2088232"/>
          </a:xfrm>
        </p:grpSpPr>
        <p:grpSp>
          <p:nvGrpSpPr>
            <p:cNvPr id="2" name="1 Grupo"/>
            <p:cNvGrpSpPr/>
            <p:nvPr/>
          </p:nvGrpSpPr>
          <p:grpSpPr>
            <a:xfrm>
              <a:off x="-9115680" y="-2403648"/>
              <a:ext cx="17576111" cy="2088232"/>
              <a:chOff x="-9115680" y="-2403648"/>
              <a:chExt cx="17576111" cy="2088232"/>
            </a:xfrm>
          </p:grpSpPr>
          <p:grpSp>
            <p:nvGrpSpPr>
              <p:cNvPr id="10" name="9 Grupo"/>
              <p:cNvGrpSpPr/>
              <p:nvPr/>
            </p:nvGrpSpPr>
            <p:grpSpPr>
              <a:xfrm>
                <a:off x="-9115680" y="-2403648"/>
                <a:ext cx="17576111" cy="2088232"/>
                <a:chOff x="-9115680" y="-2619672"/>
                <a:chExt cx="17576111" cy="2088232"/>
              </a:xfrm>
            </p:grpSpPr>
            <p:grpSp>
              <p:nvGrpSpPr>
                <p:cNvPr id="26" name="25 Grupo"/>
                <p:cNvGrpSpPr/>
                <p:nvPr/>
              </p:nvGrpSpPr>
              <p:grpSpPr>
                <a:xfrm>
                  <a:off x="-9115680" y="-2619672"/>
                  <a:ext cx="17576111" cy="2088232"/>
                  <a:chOff x="-9115680" y="-2979712"/>
                  <a:chExt cx="17576111" cy="2088232"/>
                </a:xfrm>
              </p:grpSpPr>
              <p:grpSp>
                <p:nvGrpSpPr>
                  <p:cNvPr id="25" name="24 Grupo"/>
                  <p:cNvGrpSpPr/>
                  <p:nvPr/>
                </p:nvGrpSpPr>
                <p:grpSpPr>
                  <a:xfrm>
                    <a:off x="-9115680" y="-2979712"/>
                    <a:ext cx="17576111" cy="2088232"/>
                    <a:chOff x="-9115680" y="-2691680"/>
                    <a:chExt cx="17576111" cy="2088232"/>
                  </a:xfrm>
                </p:grpSpPr>
                <p:grpSp>
                  <p:nvGrpSpPr>
                    <p:cNvPr id="24" name="23 Grupo"/>
                    <p:cNvGrpSpPr/>
                    <p:nvPr/>
                  </p:nvGrpSpPr>
                  <p:grpSpPr>
                    <a:xfrm>
                      <a:off x="-9115680" y="-2691680"/>
                      <a:ext cx="17576111" cy="2088232"/>
                      <a:chOff x="-9115680" y="-2475656"/>
                      <a:chExt cx="17576111" cy="2088232"/>
                    </a:xfrm>
                  </p:grpSpPr>
                  <p:grpSp>
                    <p:nvGrpSpPr>
                      <p:cNvPr id="23" name="22 Grupo"/>
                      <p:cNvGrpSpPr/>
                      <p:nvPr/>
                    </p:nvGrpSpPr>
                    <p:grpSpPr>
                      <a:xfrm>
                        <a:off x="-9115680" y="-2475656"/>
                        <a:ext cx="17576111" cy="2088232"/>
                        <a:chOff x="-9115680" y="-2619672"/>
                        <a:chExt cx="17576111" cy="2088232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115680" y="-2619672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35" name="Picture 17" descr="Comer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4738" y="-2356267"/>
                          <a:ext cx="2229670" cy="1709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6" name="Picture 22" descr="Take_a_nap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981" y="-2475655"/>
                        <a:ext cx="1394983" cy="2088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37" name="Picture 21" descr="Hacer_debere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07233" y="-2375511"/>
                      <a:ext cx="2333489" cy="15171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8" name="Picture 17" descr="Feed_the_do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77795" y="-2744366"/>
                    <a:ext cx="2030048" cy="16369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9" name="Picture 17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801175" y="-2561104"/>
                  <a:ext cx="1889569" cy="1833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0" name="Picture 17" descr="Hung_out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545652" y="-2014237"/>
                <a:ext cx="2232249" cy="1502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" name="Picture 17" descr="Navegar_web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64575" y="-2267164"/>
              <a:ext cx="2004880" cy="1755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entágono"/>
          <p:cNvSpPr/>
          <p:nvPr/>
        </p:nvSpPr>
        <p:spPr>
          <a:xfrm rot="5400000">
            <a:off x="4313599" y="272070"/>
            <a:ext cx="516801" cy="576064"/>
          </a:xfrm>
          <a:prstGeom prst="homePlate">
            <a:avLst/>
          </a:prstGeom>
          <a:blipFill dpi="0" rotWithShape="1"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0"/>
            </a:lightRig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219401" y="4149080"/>
            <a:ext cx="6880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He ____________ </a:t>
            </a:r>
          </a:p>
          <a:p>
            <a:pPr algn="ctr"/>
            <a:r>
              <a:rPr lang="es-ES_tradnl" sz="4400" b="1" dirty="0" smtClean="0"/>
              <a:t>in </a:t>
            </a:r>
            <a:r>
              <a:rPr lang="es-ES_tradnl" sz="4400" b="1" dirty="0" err="1" smtClean="0"/>
              <a:t>the</a:t>
            </a:r>
            <a:r>
              <a:rPr lang="es-ES_tradnl" sz="4400" b="1" dirty="0" smtClean="0"/>
              <a:t> </a:t>
            </a:r>
            <a:r>
              <a:rPr lang="es-ES_tradnl" sz="4400" b="1" dirty="0" err="1" smtClean="0"/>
              <a:t>afternoon</a:t>
            </a:r>
            <a:r>
              <a:rPr lang="es-ES_tradnl" sz="4400" b="1" dirty="0" smtClean="0"/>
              <a:t>.</a:t>
            </a:r>
            <a:endParaRPr lang="es-ES" sz="4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419872" y="4077072"/>
            <a:ext cx="3204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</a:t>
            </a:r>
            <a:endParaRPr lang="es-ES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562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-9115680" y="836712"/>
            <a:ext cx="17576111" cy="2116806"/>
            <a:chOff x="-9115680" y="-2576238"/>
            <a:chExt cx="17576111" cy="2116806"/>
          </a:xfrm>
        </p:grpSpPr>
        <p:grpSp>
          <p:nvGrpSpPr>
            <p:cNvPr id="21" name="20 Grupo"/>
            <p:cNvGrpSpPr/>
            <p:nvPr/>
          </p:nvGrpSpPr>
          <p:grpSpPr>
            <a:xfrm>
              <a:off x="-9115680" y="-2576238"/>
              <a:ext cx="17576111" cy="2116806"/>
              <a:chOff x="-9115680" y="-2432222"/>
              <a:chExt cx="17576111" cy="2116806"/>
            </a:xfrm>
          </p:grpSpPr>
          <p:grpSp>
            <p:nvGrpSpPr>
              <p:cNvPr id="2" name="1 Grupo"/>
              <p:cNvGrpSpPr/>
              <p:nvPr/>
            </p:nvGrpSpPr>
            <p:grpSpPr>
              <a:xfrm>
                <a:off x="-9115680" y="-2432222"/>
                <a:ext cx="17576111" cy="2116806"/>
                <a:chOff x="-9115680" y="-2432222"/>
                <a:chExt cx="17576111" cy="2116806"/>
              </a:xfrm>
            </p:grpSpPr>
            <p:grpSp>
              <p:nvGrpSpPr>
                <p:cNvPr id="10" name="9 Grupo"/>
                <p:cNvGrpSpPr/>
                <p:nvPr/>
              </p:nvGrpSpPr>
              <p:grpSpPr>
                <a:xfrm>
                  <a:off x="-9115680" y="-2432222"/>
                  <a:ext cx="17576111" cy="2116806"/>
                  <a:chOff x="-9115680" y="-2648246"/>
                  <a:chExt cx="17576111" cy="2116806"/>
                </a:xfrm>
              </p:grpSpPr>
              <p:grpSp>
                <p:nvGrpSpPr>
                  <p:cNvPr id="26" name="25 Grupo"/>
                  <p:cNvGrpSpPr/>
                  <p:nvPr/>
                </p:nvGrpSpPr>
                <p:grpSpPr>
                  <a:xfrm>
                    <a:off x="-9115680" y="-2648246"/>
                    <a:ext cx="17576111" cy="2116806"/>
                    <a:chOff x="-9115680" y="-3008286"/>
                    <a:chExt cx="17576111" cy="2116806"/>
                  </a:xfrm>
                </p:grpSpPr>
                <p:grpSp>
                  <p:nvGrpSpPr>
                    <p:cNvPr id="25" name="24 Grupo"/>
                    <p:cNvGrpSpPr/>
                    <p:nvPr/>
                  </p:nvGrpSpPr>
                  <p:grpSpPr>
                    <a:xfrm>
                      <a:off x="-9115680" y="-3008286"/>
                      <a:ext cx="17576111" cy="2116806"/>
                      <a:chOff x="-9115680" y="-2720254"/>
                      <a:chExt cx="17576111" cy="2116806"/>
                    </a:xfrm>
                  </p:grpSpPr>
                  <p:grpSp>
                    <p:nvGrpSpPr>
                      <p:cNvPr id="24" name="23 Grupo"/>
                      <p:cNvGrpSpPr/>
                      <p:nvPr/>
                    </p:nvGrpSpPr>
                    <p:grpSpPr>
                      <a:xfrm>
                        <a:off x="-9115680" y="-2720254"/>
                        <a:ext cx="17576111" cy="2116806"/>
                        <a:chOff x="-9115680" y="-2504230"/>
                        <a:chExt cx="17576111" cy="2116806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115680" y="-2475656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36" name="Picture 22" descr="Take_a_nap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8431" y="-2504230"/>
                          <a:ext cx="1394983" cy="2088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7" name="Picture 21" descr="Hacer_debere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151" y="-2457531"/>
                        <a:ext cx="2333489" cy="1517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38" name="Picture 17" descr="Feed_the_do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69146" y="-2659266"/>
                      <a:ext cx="2030048" cy="16369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9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80895" y="-2534571"/>
                    <a:ext cx="1889569" cy="183369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0" name="Picture 17" descr="Hung_out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972515" y="-2016173"/>
                  <a:ext cx="2232249" cy="1502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1" name="Picture 17" descr="Navegar_web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371398" y="-2237421"/>
                <a:ext cx="2004880" cy="1755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2" name="Picture 17" descr="Video_juego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40691" y="-2200586"/>
              <a:ext cx="2306008" cy="157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891883" y="4149080"/>
            <a:ext cx="7208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He ___________________ </a:t>
            </a:r>
          </a:p>
          <a:p>
            <a:pPr algn="ctr"/>
            <a:r>
              <a:rPr lang="es-ES_tradnl" sz="4400" b="1" dirty="0"/>
              <a:t>a</a:t>
            </a:r>
            <a:r>
              <a:rPr lang="es-ES_tradnl" sz="4400" b="1" dirty="0" smtClean="0"/>
              <a:t>t 17.00.</a:t>
            </a:r>
            <a:endParaRPr lang="es-ES" sz="4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051720" y="4077072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es-ES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013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11171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-9115680" y="836712"/>
            <a:ext cx="17576111" cy="2088232"/>
            <a:chOff x="-9115680" y="-2735114"/>
            <a:chExt cx="17576111" cy="2088232"/>
          </a:xfrm>
        </p:grpSpPr>
        <p:grpSp>
          <p:nvGrpSpPr>
            <p:cNvPr id="22" name="21 Grupo"/>
            <p:cNvGrpSpPr/>
            <p:nvPr/>
          </p:nvGrpSpPr>
          <p:grpSpPr>
            <a:xfrm>
              <a:off x="-9115680" y="-2735114"/>
              <a:ext cx="17576111" cy="2088232"/>
              <a:chOff x="-9115680" y="-2547664"/>
              <a:chExt cx="17576111" cy="2088232"/>
            </a:xfrm>
          </p:grpSpPr>
          <p:grpSp>
            <p:nvGrpSpPr>
              <p:cNvPr id="21" name="20 Grupo"/>
              <p:cNvGrpSpPr/>
              <p:nvPr/>
            </p:nvGrpSpPr>
            <p:grpSpPr>
              <a:xfrm>
                <a:off x="-9115680" y="-2547664"/>
                <a:ext cx="17576111" cy="2088232"/>
                <a:chOff x="-9115680" y="-2403648"/>
                <a:chExt cx="17576111" cy="2088232"/>
              </a:xfrm>
            </p:grpSpPr>
            <p:grpSp>
              <p:nvGrpSpPr>
                <p:cNvPr id="2" name="1 Grupo"/>
                <p:cNvGrpSpPr/>
                <p:nvPr/>
              </p:nvGrpSpPr>
              <p:grpSpPr>
                <a:xfrm>
                  <a:off x="-9115680" y="-2403648"/>
                  <a:ext cx="17576111" cy="2088232"/>
                  <a:chOff x="-9115680" y="-2403648"/>
                  <a:chExt cx="17576111" cy="2088232"/>
                </a:xfrm>
              </p:grpSpPr>
              <p:grpSp>
                <p:nvGrpSpPr>
                  <p:cNvPr id="10" name="9 Grupo"/>
                  <p:cNvGrpSpPr/>
                  <p:nvPr/>
                </p:nvGrpSpPr>
                <p:grpSpPr>
                  <a:xfrm>
                    <a:off x="-9115680" y="-2403648"/>
                    <a:ext cx="17576111" cy="2088232"/>
                    <a:chOff x="-9115680" y="-2619672"/>
                    <a:chExt cx="17576111" cy="2088232"/>
                  </a:xfrm>
                </p:grpSpPr>
                <p:grpSp>
                  <p:nvGrpSpPr>
                    <p:cNvPr id="26" name="25 Grupo"/>
                    <p:cNvGrpSpPr/>
                    <p:nvPr/>
                  </p:nvGrpSpPr>
                  <p:grpSpPr>
                    <a:xfrm>
                      <a:off x="-9115680" y="-2619672"/>
                      <a:ext cx="17576111" cy="2088232"/>
                      <a:chOff x="-9115680" y="-2979712"/>
                      <a:chExt cx="17576111" cy="2088232"/>
                    </a:xfrm>
                  </p:grpSpPr>
                  <p:grpSp>
                    <p:nvGrpSpPr>
                      <p:cNvPr id="25" name="24 Grupo"/>
                      <p:cNvGrpSpPr/>
                      <p:nvPr/>
                    </p:nvGrpSpPr>
                    <p:grpSpPr>
                      <a:xfrm>
                        <a:off x="-9115680" y="-2979712"/>
                        <a:ext cx="17576111" cy="2088232"/>
                        <a:chOff x="-9115680" y="-2691680"/>
                        <a:chExt cx="17576111" cy="2088232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115680" y="-2691680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37" name="Picture 21" descr="Hacer_deberes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5806" y="-2406141"/>
                          <a:ext cx="2333489" cy="15171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8" name="Picture 17" descr="Feed_the_do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043" y="-2726296"/>
                        <a:ext cx="2030048" cy="1636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39" name="Picture 1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239385" y="-2465715"/>
                      <a:ext cx="1889569" cy="183369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40" name="Picture 17" descr="Hung_out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452235" y="-1987704"/>
                    <a:ext cx="2232249" cy="15028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" name="Picture 17" descr="Navegar_web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858830" y="-2209667"/>
                  <a:ext cx="2004880" cy="1755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2" name="Picture 17" descr="Video_juegos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518984" y="-2200586"/>
                <a:ext cx="2306008" cy="15717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Picture 17" descr="Cenar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49480" y="-2413153"/>
              <a:ext cx="1980937" cy="146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140772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035898" y="4459759"/>
            <a:ext cx="7208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He _____________  </a:t>
            </a:r>
            <a:r>
              <a:rPr lang="es-ES_tradnl" sz="4400" b="1" dirty="0" err="1" smtClean="0"/>
              <a:t>everyday</a:t>
            </a:r>
            <a:r>
              <a:rPr lang="es-ES_tradnl" sz="4400" b="1" dirty="0" smtClean="0"/>
              <a:t>.</a:t>
            </a:r>
            <a:endParaRPr lang="es-ES" sz="4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979712" y="4387751"/>
            <a:ext cx="3651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endParaRPr lang="es-ES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088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-9115680" y="836712"/>
            <a:ext cx="17576111" cy="2088232"/>
            <a:chOff x="-9115680" y="-2763688"/>
            <a:chExt cx="17576111" cy="2088232"/>
          </a:xfrm>
        </p:grpSpPr>
        <p:grpSp>
          <p:nvGrpSpPr>
            <p:cNvPr id="23" name="22 Grupo"/>
            <p:cNvGrpSpPr/>
            <p:nvPr/>
          </p:nvGrpSpPr>
          <p:grpSpPr>
            <a:xfrm>
              <a:off x="-9115680" y="-2763688"/>
              <a:ext cx="17576111" cy="2088232"/>
              <a:chOff x="-9115680" y="-2735114"/>
              <a:chExt cx="17576111" cy="2088232"/>
            </a:xfrm>
          </p:grpSpPr>
          <p:grpSp>
            <p:nvGrpSpPr>
              <p:cNvPr id="22" name="21 Grupo"/>
              <p:cNvGrpSpPr/>
              <p:nvPr/>
            </p:nvGrpSpPr>
            <p:grpSpPr>
              <a:xfrm>
                <a:off x="-9115680" y="-2735114"/>
                <a:ext cx="17576111" cy="2088232"/>
                <a:chOff x="-9115680" y="-2547664"/>
                <a:chExt cx="17576111" cy="2088232"/>
              </a:xfrm>
            </p:grpSpPr>
            <p:grpSp>
              <p:nvGrpSpPr>
                <p:cNvPr id="21" name="20 Grupo"/>
                <p:cNvGrpSpPr/>
                <p:nvPr/>
              </p:nvGrpSpPr>
              <p:grpSpPr>
                <a:xfrm>
                  <a:off x="-9115680" y="-2547664"/>
                  <a:ext cx="17576111" cy="2088232"/>
                  <a:chOff x="-9115680" y="-2403648"/>
                  <a:chExt cx="17576111" cy="2088232"/>
                </a:xfrm>
              </p:grpSpPr>
              <p:grpSp>
                <p:nvGrpSpPr>
                  <p:cNvPr id="2" name="1 Grupo"/>
                  <p:cNvGrpSpPr/>
                  <p:nvPr/>
                </p:nvGrpSpPr>
                <p:grpSpPr>
                  <a:xfrm>
                    <a:off x="-9115680" y="-2403648"/>
                    <a:ext cx="17576111" cy="2088232"/>
                    <a:chOff x="-9115680" y="-2403648"/>
                    <a:chExt cx="17576111" cy="2088232"/>
                  </a:xfrm>
                </p:grpSpPr>
                <p:grpSp>
                  <p:nvGrpSpPr>
                    <p:cNvPr id="10" name="9 Grupo"/>
                    <p:cNvGrpSpPr/>
                    <p:nvPr/>
                  </p:nvGrpSpPr>
                  <p:grpSpPr>
                    <a:xfrm>
                      <a:off x="-9115680" y="-2403648"/>
                      <a:ext cx="17576111" cy="2088232"/>
                      <a:chOff x="-9115680" y="-2619672"/>
                      <a:chExt cx="17576111" cy="2088232"/>
                    </a:xfrm>
                  </p:grpSpPr>
                  <p:grpSp>
                    <p:nvGrpSpPr>
                      <p:cNvPr id="26" name="25 Grupo"/>
                      <p:cNvGrpSpPr/>
                      <p:nvPr/>
                    </p:nvGrpSpPr>
                    <p:grpSpPr>
                      <a:xfrm>
                        <a:off x="-9115680" y="-2619672"/>
                        <a:ext cx="17576111" cy="2088232"/>
                        <a:chOff x="-9115680" y="-2979712"/>
                        <a:chExt cx="17576111" cy="2088232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115680" y="-2979712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38" name="Picture 17" descr="Feed_the_do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4172" y="-2726296"/>
                          <a:ext cx="2030048" cy="16369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9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399" y="-2437141"/>
                        <a:ext cx="1889569" cy="1833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40" name="Picture 17" descr="Hung_out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68045" y="-1987704"/>
                      <a:ext cx="2232249" cy="1502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41" name="Picture 17" descr="Navegar_web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330065" y="-2269100"/>
                    <a:ext cx="2004880" cy="17557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2" name="Picture 17" descr="Video_juegos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009394" y="-2259632"/>
                  <a:ext cx="2306008" cy="15717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3" name="Picture 17" descr="Cena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359427" y="-2413153"/>
                <a:ext cx="1980937" cy="1464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" name="Picture 17" descr="vertv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37512" y="-2464546"/>
              <a:ext cx="2381629" cy="1545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035898" y="4149080"/>
            <a:ext cx="7208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He _____________  in </a:t>
            </a:r>
            <a:r>
              <a:rPr lang="es-ES_tradnl" sz="4400" b="1" dirty="0" err="1" smtClean="0"/>
              <a:t>the</a:t>
            </a:r>
            <a:r>
              <a:rPr lang="es-ES_tradnl" sz="4400" b="1" dirty="0" smtClean="0"/>
              <a:t> </a:t>
            </a:r>
            <a:r>
              <a:rPr lang="es-ES_tradnl" sz="4400" b="1" dirty="0" err="1" smtClean="0"/>
              <a:t>evening</a:t>
            </a:r>
            <a:r>
              <a:rPr lang="es-ES_tradnl" sz="4400" b="1" dirty="0" smtClean="0"/>
              <a:t>.</a:t>
            </a:r>
            <a:endParaRPr lang="es-ES" sz="4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979712" y="407707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endParaRPr lang="es-ES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040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-9115680" y="836712"/>
            <a:ext cx="17576111" cy="2088232"/>
            <a:chOff x="-9115680" y="-2907704"/>
            <a:chExt cx="17576111" cy="2088232"/>
          </a:xfrm>
        </p:grpSpPr>
        <p:grpSp>
          <p:nvGrpSpPr>
            <p:cNvPr id="24" name="23 Grupo"/>
            <p:cNvGrpSpPr/>
            <p:nvPr/>
          </p:nvGrpSpPr>
          <p:grpSpPr>
            <a:xfrm>
              <a:off x="-9115680" y="-2907704"/>
              <a:ext cx="17576111" cy="2088232"/>
              <a:chOff x="-9115680" y="-2763688"/>
              <a:chExt cx="17576111" cy="2088232"/>
            </a:xfrm>
          </p:grpSpPr>
          <p:grpSp>
            <p:nvGrpSpPr>
              <p:cNvPr id="23" name="22 Grupo"/>
              <p:cNvGrpSpPr/>
              <p:nvPr/>
            </p:nvGrpSpPr>
            <p:grpSpPr>
              <a:xfrm>
                <a:off x="-9115680" y="-2763688"/>
                <a:ext cx="17576111" cy="2088232"/>
                <a:chOff x="-9115680" y="-2735114"/>
                <a:chExt cx="17576111" cy="2088232"/>
              </a:xfrm>
            </p:grpSpPr>
            <p:grpSp>
              <p:nvGrpSpPr>
                <p:cNvPr id="22" name="21 Grupo"/>
                <p:cNvGrpSpPr/>
                <p:nvPr/>
              </p:nvGrpSpPr>
              <p:grpSpPr>
                <a:xfrm>
                  <a:off x="-9115680" y="-2735114"/>
                  <a:ext cx="17576111" cy="2088232"/>
                  <a:chOff x="-9115680" y="-2547664"/>
                  <a:chExt cx="17576111" cy="2088232"/>
                </a:xfrm>
              </p:grpSpPr>
              <p:grpSp>
                <p:nvGrpSpPr>
                  <p:cNvPr id="21" name="20 Grupo"/>
                  <p:cNvGrpSpPr/>
                  <p:nvPr/>
                </p:nvGrpSpPr>
                <p:grpSpPr>
                  <a:xfrm>
                    <a:off x="-9115680" y="-2547664"/>
                    <a:ext cx="17576111" cy="2088232"/>
                    <a:chOff x="-9115680" y="-2403648"/>
                    <a:chExt cx="17576111" cy="2088232"/>
                  </a:xfrm>
                </p:grpSpPr>
                <p:grpSp>
                  <p:nvGrpSpPr>
                    <p:cNvPr id="2" name="1 Grupo"/>
                    <p:cNvGrpSpPr/>
                    <p:nvPr/>
                  </p:nvGrpSpPr>
                  <p:grpSpPr>
                    <a:xfrm>
                      <a:off x="-9115680" y="-2403648"/>
                      <a:ext cx="17576111" cy="2088232"/>
                      <a:chOff x="-9115680" y="-2403648"/>
                      <a:chExt cx="17576111" cy="2088232"/>
                    </a:xfrm>
                  </p:grpSpPr>
                  <p:grpSp>
                    <p:nvGrpSpPr>
                      <p:cNvPr id="10" name="9 Grupo"/>
                      <p:cNvGrpSpPr/>
                      <p:nvPr/>
                    </p:nvGrpSpPr>
                    <p:grpSpPr>
                      <a:xfrm>
                        <a:off x="-9115680" y="-2403648"/>
                        <a:ext cx="17576111" cy="2088232"/>
                        <a:chOff x="-9115680" y="-2619672"/>
                        <a:chExt cx="17576111" cy="2088232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115680" y="-2619672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39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9013" y="-2492403"/>
                          <a:ext cx="1889569" cy="18336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40" name="Picture 17" descr="Hung_ou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074" y="-1987704"/>
                        <a:ext cx="2232249" cy="150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41" name="Picture 17" descr="Navegar_web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81730" y="-2198463"/>
                      <a:ext cx="2004880" cy="1755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42" name="Picture 17" descr="Video_juegos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489114" y="-2158418"/>
                    <a:ext cx="2306008" cy="15717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3" name="Picture 17" descr="Cenar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846859" y="-2300124"/>
                  <a:ext cx="1980937" cy="14647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6" name="Picture 17" descr="vertv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481835" y="-2378082"/>
                <a:ext cx="2381629" cy="1545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7" descr="Ir_cam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55416" y="-2667962"/>
              <a:ext cx="2335457" cy="1704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816894" y="4149080"/>
            <a:ext cx="761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He </a:t>
            </a:r>
            <a:r>
              <a:rPr lang="es-ES_tradnl" sz="4400" b="1" dirty="0" smtClean="0"/>
              <a:t>_______________________  </a:t>
            </a:r>
            <a:endParaRPr lang="es-ES_tradnl" sz="4400" b="1" dirty="0" smtClean="0"/>
          </a:p>
          <a:p>
            <a:pPr algn="ctr"/>
            <a:r>
              <a:rPr lang="es-ES_tradnl" sz="4400" b="1" dirty="0" smtClean="0"/>
              <a:t>in </a:t>
            </a:r>
            <a:r>
              <a:rPr lang="es-ES_tradnl" sz="4400" b="1" dirty="0" err="1" smtClean="0"/>
              <a:t>the</a:t>
            </a:r>
            <a:r>
              <a:rPr lang="es-ES_tradnl" sz="4400" b="1" dirty="0" smtClean="0"/>
              <a:t> </a:t>
            </a:r>
            <a:r>
              <a:rPr lang="es-ES_tradnl" sz="4400" b="1" dirty="0" err="1" smtClean="0"/>
              <a:t>afternoon</a:t>
            </a:r>
            <a:r>
              <a:rPr lang="es-ES_tradnl" sz="4400" b="1" dirty="0" smtClean="0"/>
              <a:t>.</a:t>
            </a:r>
            <a:endParaRPr lang="es-ES" sz="4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763688" y="4077072"/>
            <a:ext cx="6538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hangs</a:t>
            </a:r>
            <a:r>
              <a:rPr lang="es-ES_tradnl" sz="4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es-ES_tradnl" sz="4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ES_tradnl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ES_tradnl" sz="4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</a:t>
            </a:r>
            <a:endParaRPr lang="es-ES" sz="44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263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 redondeado"/>
          <p:cNvSpPr/>
          <p:nvPr/>
        </p:nvSpPr>
        <p:spPr>
          <a:xfrm>
            <a:off x="755576" y="887397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0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akaDylan Plain" panose="04070A00000000020004" pitchFamily="82" charset="0"/>
              </a:rPr>
              <a:t>ROUTINES</a:t>
            </a:r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39054" y="873187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Rectángulo redondeado">
            <a:hlinkClick r:id="" action="ppaction://hlinkshowjump?jump=nextslide"/>
          </p:cNvPr>
          <p:cNvSpPr/>
          <p:nvPr/>
        </p:nvSpPr>
        <p:spPr>
          <a:xfrm>
            <a:off x="3419872" y="3284984"/>
            <a:ext cx="2563644" cy="432048"/>
          </a:xfrm>
          <a:prstGeom prst="roundRect">
            <a:avLst/>
          </a:prstGeom>
          <a:blipFill dpi="0"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3491880" y="5949280"/>
            <a:ext cx="2563644" cy="432048"/>
          </a:xfrm>
          <a:prstGeom prst="roundRect">
            <a:avLst/>
          </a:prstGeom>
          <a:blipFill dpi="0" rotWithShape="1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17141"/>
      </p:ext>
    </p:extLst>
  </p:cSld>
  <p:clrMapOvr>
    <a:masterClrMapping/>
  </p:clrMapOvr>
  <p:transition>
    <p:split orient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1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-9115680" y="836712"/>
            <a:ext cx="17576111" cy="2088232"/>
            <a:chOff x="-9115680" y="-2475656"/>
            <a:chExt cx="17576111" cy="2088232"/>
          </a:xfrm>
        </p:grpSpPr>
        <p:grpSp>
          <p:nvGrpSpPr>
            <p:cNvPr id="25" name="24 Grupo"/>
            <p:cNvGrpSpPr/>
            <p:nvPr/>
          </p:nvGrpSpPr>
          <p:grpSpPr>
            <a:xfrm>
              <a:off x="-9115680" y="-2475656"/>
              <a:ext cx="17576111" cy="2088232"/>
              <a:chOff x="-9115680" y="-2907704"/>
              <a:chExt cx="17576111" cy="2088232"/>
            </a:xfrm>
          </p:grpSpPr>
          <p:grpSp>
            <p:nvGrpSpPr>
              <p:cNvPr id="24" name="23 Grupo"/>
              <p:cNvGrpSpPr/>
              <p:nvPr/>
            </p:nvGrpSpPr>
            <p:grpSpPr>
              <a:xfrm>
                <a:off x="-9115680" y="-2907704"/>
                <a:ext cx="17576111" cy="2088232"/>
                <a:chOff x="-9115680" y="-2763688"/>
                <a:chExt cx="17576111" cy="2088232"/>
              </a:xfrm>
            </p:grpSpPr>
            <p:grpSp>
              <p:nvGrpSpPr>
                <p:cNvPr id="23" name="22 Grupo"/>
                <p:cNvGrpSpPr/>
                <p:nvPr/>
              </p:nvGrpSpPr>
              <p:grpSpPr>
                <a:xfrm>
                  <a:off x="-9115680" y="-2763688"/>
                  <a:ext cx="17576111" cy="2088232"/>
                  <a:chOff x="-9115680" y="-2735114"/>
                  <a:chExt cx="17576111" cy="2088232"/>
                </a:xfrm>
              </p:grpSpPr>
              <p:grpSp>
                <p:nvGrpSpPr>
                  <p:cNvPr id="22" name="21 Grupo"/>
                  <p:cNvGrpSpPr/>
                  <p:nvPr/>
                </p:nvGrpSpPr>
                <p:grpSpPr>
                  <a:xfrm>
                    <a:off x="-9115680" y="-2735114"/>
                    <a:ext cx="17576111" cy="2088232"/>
                    <a:chOff x="-9115680" y="-2547664"/>
                    <a:chExt cx="17576111" cy="2088232"/>
                  </a:xfrm>
                </p:grpSpPr>
                <p:grpSp>
                  <p:nvGrpSpPr>
                    <p:cNvPr id="21" name="20 Grupo"/>
                    <p:cNvGrpSpPr/>
                    <p:nvPr/>
                  </p:nvGrpSpPr>
                  <p:grpSpPr>
                    <a:xfrm>
                      <a:off x="-9115680" y="-2547664"/>
                      <a:ext cx="17576111" cy="2088232"/>
                      <a:chOff x="-9115680" y="-2403648"/>
                      <a:chExt cx="17576111" cy="2088232"/>
                    </a:xfrm>
                  </p:grpSpPr>
                  <p:grpSp>
                    <p:nvGrpSpPr>
                      <p:cNvPr id="2" name="1 Grupo"/>
                      <p:cNvGrpSpPr/>
                      <p:nvPr/>
                    </p:nvGrpSpPr>
                    <p:grpSpPr>
                      <a:xfrm>
                        <a:off x="-9115680" y="-2403648"/>
                        <a:ext cx="17576111" cy="2088232"/>
                        <a:chOff x="-9115680" y="-2403648"/>
                        <a:chExt cx="17576111" cy="2088232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115680" y="-2403648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40" name="Picture 17" descr="Hung_out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167" y="-1987704"/>
                          <a:ext cx="2232249" cy="1502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41" name="Picture 17" descr="Navegar_web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248" y="-2198463"/>
                        <a:ext cx="2004880" cy="1755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42" name="Picture 17" descr="Video_juego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41856" y="-2158418"/>
                      <a:ext cx="2306008" cy="15717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43" name="Picture 17" descr="Cenar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97369" y="-2300124"/>
                    <a:ext cx="1980937" cy="146475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6" name="Picture 17" descr="vertv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996952" y="-2378082"/>
                  <a:ext cx="2381629" cy="15454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7" name="Picture 17" descr="Ir_cama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548433" y="-2667962"/>
                <a:ext cx="2335457" cy="1704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" name="Picture 34" descr="Despertar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89995" y="-2281996"/>
              <a:ext cx="1804615" cy="1725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816894" y="4149080"/>
            <a:ext cx="761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He ______________  </a:t>
            </a:r>
          </a:p>
          <a:p>
            <a:pPr algn="ctr"/>
            <a:r>
              <a:rPr lang="es-ES_tradnl" sz="4400" b="1" dirty="0" smtClean="0"/>
              <a:t>in </a:t>
            </a:r>
            <a:r>
              <a:rPr lang="es-ES_tradnl" sz="4400" b="1" dirty="0" err="1" smtClean="0"/>
              <a:t>the</a:t>
            </a:r>
            <a:r>
              <a:rPr lang="es-ES_tradnl" sz="4400" b="1" dirty="0" smtClean="0"/>
              <a:t> </a:t>
            </a:r>
            <a:r>
              <a:rPr lang="es-ES_tradnl" sz="4400" b="1" dirty="0" err="1" smtClean="0"/>
              <a:t>evening</a:t>
            </a:r>
            <a:r>
              <a:rPr lang="es-ES_tradnl" sz="4400" b="1" dirty="0" smtClean="0"/>
              <a:t>.</a:t>
            </a:r>
            <a:endParaRPr lang="es-ES" sz="4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555777" y="4005064"/>
            <a:ext cx="4968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es-ES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023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-9115680" y="836712"/>
            <a:ext cx="17576111" cy="2088232"/>
            <a:chOff x="-9115680" y="-2619672"/>
            <a:chExt cx="17576111" cy="2088232"/>
          </a:xfrm>
        </p:grpSpPr>
        <p:grpSp>
          <p:nvGrpSpPr>
            <p:cNvPr id="26" name="25 Grupo"/>
            <p:cNvGrpSpPr/>
            <p:nvPr/>
          </p:nvGrpSpPr>
          <p:grpSpPr>
            <a:xfrm>
              <a:off x="-9115680" y="-2619672"/>
              <a:ext cx="17576111" cy="2088232"/>
              <a:chOff x="-9115680" y="-2475656"/>
              <a:chExt cx="17576111" cy="2088232"/>
            </a:xfrm>
          </p:grpSpPr>
          <p:grpSp>
            <p:nvGrpSpPr>
              <p:cNvPr id="25" name="24 Grupo"/>
              <p:cNvGrpSpPr/>
              <p:nvPr/>
            </p:nvGrpSpPr>
            <p:grpSpPr>
              <a:xfrm>
                <a:off x="-9115680" y="-2475656"/>
                <a:ext cx="17576111" cy="2088232"/>
                <a:chOff x="-9115680" y="-2907704"/>
                <a:chExt cx="17576111" cy="2088232"/>
              </a:xfrm>
            </p:grpSpPr>
            <p:grpSp>
              <p:nvGrpSpPr>
                <p:cNvPr id="24" name="23 Grupo"/>
                <p:cNvGrpSpPr/>
                <p:nvPr/>
              </p:nvGrpSpPr>
              <p:grpSpPr>
                <a:xfrm>
                  <a:off x="-9115680" y="-2907704"/>
                  <a:ext cx="17576111" cy="2088232"/>
                  <a:chOff x="-9115680" y="-2763688"/>
                  <a:chExt cx="17576111" cy="2088232"/>
                </a:xfrm>
              </p:grpSpPr>
              <p:grpSp>
                <p:nvGrpSpPr>
                  <p:cNvPr id="23" name="22 Grupo"/>
                  <p:cNvGrpSpPr/>
                  <p:nvPr/>
                </p:nvGrpSpPr>
                <p:grpSpPr>
                  <a:xfrm>
                    <a:off x="-9115680" y="-2763688"/>
                    <a:ext cx="17576111" cy="2088232"/>
                    <a:chOff x="-9115680" y="-2735114"/>
                    <a:chExt cx="17576111" cy="2088232"/>
                  </a:xfrm>
                </p:grpSpPr>
                <p:grpSp>
                  <p:nvGrpSpPr>
                    <p:cNvPr id="22" name="21 Grupo"/>
                    <p:cNvGrpSpPr/>
                    <p:nvPr/>
                  </p:nvGrpSpPr>
                  <p:grpSpPr>
                    <a:xfrm>
                      <a:off x="-9115680" y="-2735114"/>
                      <a:ext cx="17576111" cy="2088232"/>
                      <a:chOff x="-9115680" y="-2547664"/>
                      <a:chExt cx="17576111" cy="2088232"/>
                    </a:xfrm>
                  </p:grpSpPr>
                  <p:grpSp>
                    <p:nvGrpSpPr>
                      <p:cNvPr id="21" name="20 Grupo"/>
                      <p:cNvGrpSpPr/>
                      <p:nvPr/>
                    </p:nvGrpSpPr>
                    <p:grpSpPr>
                      <a:xfrm>
                        <a:off x="-9115680" y="-2547664"/>
                        <a:ext cx="17576111" cy="2088232"/>
                        <a:chOff x="-9115680" y="-2403648"/>
                        <a:chExt cx="17576111" cy="2088232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115680" y="-2403648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41" name="Picture 17" descr="Navegar_web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7520" y="-2198463"/>
                          <a:ext cx="2004880" cy="17557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42" name="Picture 17" descr="Video_juego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136" y="-2158418"/>
                        <a:ext cx="2306008" cy="1571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43" name="Picture 17" descr="Cena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222911" y="-2300124"/>
                      <a:ext cx="1980937" cy="14647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6" name="Picture 17" descr="vertv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482037" y="-2378082"/>
                    <a:ext cx="2381629" cy="154545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7" name="Picture 17" descr="Ir_cama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956145" y="-2667962"/>
                  <a:ext cx="2335457" cy="17044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8" name="Picture 34" descr="Desperta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233615" y="-2281996"/>
                <a:ext cx="1804615" cy="1725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" name="Picture 18" descr="Get_u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61671" y="-2619672"/>
              <a:ext cx="2147968" cy="1918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816894" y="4149080"/>
            <a:ext cx="761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He __________________  </a:t>
            </a:r>
          </a:p>
          <a:p>
            <a:pPr algn="ctr"/>
            <a:r>
              <a:rPr lang="es-ES_tradnl" sz="4400" b="1" dirty="0" smtClean="0"/>
              <a:t>in </a:t>
            </a:r>
            <a:r>
              <a:rPr lang="es-ES_tradnl" sz="4400" b="1" dirty="0" err="1" smtClean="0"/>
              <a:t>the</a:t>
            </a:r>
            <a:r>
              <a:rPr lang="es-ES_tradnl" sz="4400" b="1" dirty="0" smtClean="0"/>
              <a:t> </a:t>
            </a:r>
            <a:r>
              <a:rPr lang="es-ES_tradnl" sz="4400" b="1" dirty="0" err="1" smtClean="0"/>
              <a:t>evening</a:t>
            </a:r>
            <a:r>
              <a:rPr lang="es-ES_tradnl" sz="4400" b="1" dirty="0" smtClean="0"/>
              <a:t>.</a:t>
            </a:r>
            <a:endParaRPr lang="es-ES" sz="4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555777" y="4005064"/>
            <a:ext cx="4968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video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endParaRPr lang="es-ES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341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9115680" y="836712"/>
            <a:ext cx="17576111" cy="2088232"/>
            <a:chOff x="-9115680" y="-2505455"/>
            <a:chExt cx="17576111" cy="2088232"/>
          </a:xfrm>
        </p:grpSpPr>
        <p:grpSp>
          <p:nvGrpSpPr>
            <p:cNvPr id="10" name="9 Grupo"/>
            <p:cNvGrpSpPr/>
            <p:nvPr/>
          </p:nvGrpSpPr>
          <p:grpSpPr>
            <a:xfrm>
              <a:off x="-9115680" y="-2505455"/>
              <a:ext cx="17576111" cy="2088232"/>
              <a:chOff x="-9115680" y="-2619672"/>
              <a:chExt cx="17576111" cy="2088232"/>
            </a:xfrm>
          </p:grpSpPr>
          <p:grpSp>
            <p:nvGrpSpPr>
              <p:cNvPr id="26" name="25 Grupo"/>
              <p:cNvGrpSpPr/>
              <p:nvPr/>
            </p:nvGrpSpPr>
            <p:grpSpPr>
              <a:xfrm>
                <a:off x="-9115680" y="-2619672"/>
                <a:ext cx="17576111" cy="2088232"/>
                <a:chOff x="-9115680" y="-2475656"/>
                <a:chExt cx="17576111" cy="2088232"/>
              </a:xfrm>
            </p:grpSpPr>
            <p:grpSp>
              <p:nvGrpSpPr>
                <p:cNvPr id="25" name="24 Grupo"/>
                <p:cNvGrpSpPr/>
                <p:nvPr/>
              </p:nvGrpSpPr>
              <p:grpSpPr>
                <a:xfrm>
                  <a:off x="-9115680" y="-2475656"/>
                  <a:ext cx="17576111" cy="2088232"/>
                  <a:chOff x="-9115680" y="-2907704"/>
                  <a:chExt cx="17576111" cy="2088232"/>
                </a:xfrm>
              </p:grpSpPr>
              <p:grpSp>
                <p:nvGrpSpPr>
                  <p:cNvPr id="24" name="23 Grupo"/>
                  <p:cNvGrpSpPr/>
                  <p:nvPr/>
                </p:nvGrpSpPr>
                <p:grpSpPr>
                  <a:xfrm>
                    <a:off x="-9115680" y="-2907704"/>
                    <a:ext cx="17576111" cy="2088232"/>
                    <a:chOff x="-9115680" y="-2763688"/>
                    <a:chExt cx="17576111" cy="2088232"/>
                  </a:xfrm>
                </p:grpSpPr>
                <p:grpSp>
                  <p:nvGrpSpPr>
                    <p:cNvPr id="23" name="22 Grupo"/>
                    <p:cNvGrpSpPr/>
                    <p:nvPr/>
                  </p:nvGrpSpPr>
                  <p:grpSpPr>
                    <a:xfrm>
                      <a:off x="-9115680" y="-2763688"/>
                      <a:ext cx="17576111" cy="2088232"/>
                      <a:chOff x="-9115680" y="-2735114"/>
                      <a:chExt cx="17576111" cy="2088232"/>
                    </a:xfrm>
                  </p:grpSpPr>
                  <p:grpSp>
                    <p:nvGrpSpPr>
                      <p:cNvPr id="22" name="21 Grupo"/>
                      <p:cNvGrpSpPr/>
                      <p:nvPr/>
                    </p:nvGrpSpPr>
                    <p:grpSpPr>
                      <a:xfrm>
                        <a:off x="-9115680" y="-2735114"/>
                        <a:ext cx="17576111" cy="2088232"/>
                        <a:chOff x="-9115680" y="-2547664"/>
                        <a:chExt cx="17576111" cy="2088232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115680" y="-2547664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42" name="Picture 17" descr="Video_juegos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1516" y="-2133940"/>
                          <a:ext cx="2306008" cy="1571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43" name="Picture 17" descr="Cena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191" y="-2300124"/>
                        <a:ext cx="1980937" cy="1464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36" name="Picture 17" descr="vertv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38243" y="-2378082"/>
                      <a:ext cx="2381629" cy="15454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7" name="Picture 17" descr="Ir_cama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476672" y="-2667962"/>
                    <a:ext cx="2335457" cy="17044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8" name="Picture 34" descr="Despertar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713335" y="-2281996"/>
                  <a:ext cx="1804615" cy="17251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18" descr="Get_up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441391" y="-2619672"/>
                <a:ext cx="2147968" cy="1918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" name="Picture 16" descr="Duchars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31506" y="-2415683"/>
              <a:ext cx="1687637" cy="1908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038242" y="4459759"/>
            <a:ext cx="7289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He ___________  at 20.30.</a:t>
            </a:r>
            <a:endParaRPr lang="es-ES" sz="4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051720" y="432619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dinner</a:t>
            </a:r>
            <a:endParaRPr lang="es-ES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430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11171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-9115680" y="836712"/>
            <a:ext cx="17576111" cy="2088232"/>
            <a:chOff x="-9115680" y="-2475656"/>
            <a:chExt cx="17576111" cy="2088232"/>
          </a:xfrm>
        </p:grpSpPr>
        <p:grpSp>
          <p:nvGrpSpPr>
            <p:cNvPr id="2" name="1 Grupo"/>
            <p:cNvGrpSpPr/>
            <p:nvPr/>
          </p:nvGrpSpPr>
          <p:grpSpPr>
            <a:xfrm>
              <a:off x="-9115680" y="-2475656"/>
              <a:ext cx="17576111" cy="2088232"/>
              <a:chOff x="-9115680" y="-2505455"/>
              <a:chExt cx="17576111" cy="2088232"/>
            </a:xfrm>
          </p:grpSpPr>
          <p:grpSp>
            <p:nvGrpSpPr>
              <p:cNvPr id="10" name="9 Grupo"/>
              <p:cNvGrpSpPr/>
              <p:nvPr/>
            </p:nvGrpSpPr>
            <p:grpSpPr>
              <a:xfrm>
                <a:off x="-9115680" y="-2505455"/>
                <a:ext cx="17576111" cy="2088232"/>
                <a:chOff x="-9115680" y="-2619672"/>
                <a:chExt cx="17576111" cy="2088232"/>
              </a:xfrm>
            </p:grpSpPr>
            <p:grpSp>
              <p:nvGrpSpPr>
                <p:cNvPr id="26" name="25 Grupo"/>
                <p:cNvGrpSpPr/>
                <p:nvPr/>
              </p:nvGrpSpPr>
              <p:grpSpPr>
                <a:xfrm>
                  <a:off x="-9115680" y="-2619672"/>
                  <a:ext cx="17576111" cy="2088232"/>
                  <a:chOff x="-9115680" y="-2475656"/>
                  <a:chExt cx="17576111" cy="2088232"/>
                </a:xfrm>
              </p:grpSpPr>
              <p:grpSp>
                <p:nvGrpSpPr>
                  <p:cNvPr id="25" name="24 Grupo"/>
                  <p:cNvGrpSpPr/>
                  <p:nvPr/>
                </p:nvGrpSpPr>
                <p:grpSpPr>
                  <a:xfrm>
                    <a:off x="-9115680" y="-2475656"/>
                    <a:ext cx="17576111" cy="2088232"/>
                    <a:chOff x="-9115680" y="-2907704"/>
                    <a:chExt cx="17576111" cy="2088232"/>
                  </a:xfrm>
                </p:grpSpPr>
                <p:grpSp>
                  <p:nvGrpSpPr>
                    <p:cNvPr id="24" name="23 Grupo"/>
                    <p:cNvGrpSpPr/>
                    <p:nvPr/>
                  </p:nvGrpSpPr>
                  <p:grpSpPr>
                    <a:xfrm>
                      <a:off x="-9115680" y="-2907704"/>
                      <a:ext cx="17576111" cy="2088232"/>
                      <a:chOff x="-9115680" y="-2763688"/>
                      <a:chExt cx="17576111" cy="2088232"/>
                    </a:xfrm>
                  </p:grpSpPr>
                  <p:grpSp>
                    <p:nvGrpSpPr>
                      <p:cNvPr id="23" name="22 Grupo"/>
                      <p:cNvGrpSpPr/>
                      <p:nvPr/>
                    </p:nvGrpSpPr>
                    <p:grpSpPr>
                      <a:xfrm>
                        <a:off x="-9115680" y="-2763688"/>
                        <a:ext cx="17576111" cy="2088232"/>
                        <a:chOff x="-9115680" y="-2735114"/>
                        <a:chExt cx="17576111" cy="2088232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115680" y="-2735114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43" name="Picture 17" descr="Cenar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1463" y="-2300124"/>
                          <a:ext cx="1980937" cy="1464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6" name="Picture 17" descr="vertv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515" y="-2378082"/>
                        <a:ext cx="2381629" cy="1545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37" name="Picture 17" descr="Ir_cam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12407" y="-2667962"/>
                      <a:ext cx="2335457" cy="17044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8" name="Picture 34" descr="Despertar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65063" y="-2281996"/>
                    <a:ext cx="1804615" cy="17251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9" name="Picture 18" descr="Get_up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912672" y="-2619672"/>
                  <a:ext cx="2147968" cy="1918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0" name="Picture 16" descr="Ducharse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188645" y="-2415683"/>
                <a:ext cx="1687637" cy="1908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" name="Picture 16" descr="Duchars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33732" y="-2336381"/>
              <a:ext cx="1540436" cy="1876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038242" y="4149080"/>
            <a:ext cx="7289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He ___________  </a:t>
            </a:r>
          </a:p>
          <a:p>
            <a:pPr algn="ctr"/>
            <a:r>
              <a:rPr lang="es-ES_tradnl" sz="4400" b="1" dirty="0" smtClean="0"/>
              <a:t>in </a:t>
            </a:r>
            <a:r>
              <a:rPr lang="es-ES_tradnl" sz="4400" b="1" dirty="0" err="1" smtClean="0"/>
              <a:t>the</a:t>
            </a:r>
            <a:r>
              <a:rPr lang="es-ES_tradnl" sz="4400" b="1" dirty="0" smtClean="0"/>
              <a:t> </a:t>
            </a:r>
            <a:r>
              <a:rPr lang="es-ES_tradnl" sz="4400" b="1" dirty="0" err="1" smtClean="0"/>
              <a:t>evening</a:t>
            </a:r>
            <a:r>
              <a:rPr lang="es-ES_tradnl" sz="4400" b="1" dirty="0" smtClean="0"/>
              <a:t>.</a:t>
            </a:r>
            <a:endParaRPr lang="es-ES" sz="4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203848" y="407707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atches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TV</a:t>
            </a:r>
            <a:endParaRPr lang="es-ES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391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44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11171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-9115680" y="836712"/>
            <a:ext cx="17576112" cy="2088232"/>
            <a:chOff x="-9115680" y="-2619672"/>
            <a:chExt cx="17576112" cy="2088232"/>
          </a:xfrm>
        </p:grpSpPr>
        <p:grpSp>
          <p:nvGrpSpPr>
            <p:cNvPr id="21" name="20 Grupo"/>
            <p:cNvGrpSpPr/>
            <p:nvPr/>
          </p:nvGrpSpPr>
          <p:grpSpPr>
            <a:xfrm>
              <a:off x="-9115680" y="-2619672"/>
              <a:ext cx="17576112" cy="2088232"/>
              <a:chOff x="-9115680" y="-2475656"/>
              <a:chExt cx="17576112" cy="2088232"/>
            </a:xfrm>
          </p:grpSpPr>
          <p:grpSp>
            <p:nvGrpSpPr>
              <p:cNvPr id="2" name="1 Grupo"/>
              <p:cNvGrpSpPr/>
              <p:nvPr/>
            </p:nvGrpSpPr>
            <p:grpSpPr>
              <a:xfrm>
                <a:off x="-9115680" y="-2475656"/>
                <a:ext cx="17576112" cy="2088232"/>
                <a:chOff x="-9115680" y="-2505455"/>
                <a:chExt cx="17576112" cy="2088232"/>
              </a:xfrm>
            </p:grpSpPr>
            <p:grpSp>
              <p:nvGrpSpPr>
                <p:cNvPr id="10" name="9 Grupo"/>
                <p:cNvGrpSpPr/>
                <p:nvPr/>
              </p:nvGrpSpPr>
              <p:grpSpPr>
                <a:xfrm>
                  <a:off x="-9115680" y="-2505455"/>
                  <a:ext cx="17576112" cy="2088232"/>
                  <a:chOff x="-9115680" y="-2619672"/>
                  <a:chExt cx="17576112" cy="2088232"/>
                </a:xfrm>
              </p:grpSpPr>
              <p:grpSp>
                <p:nvGrpSpPr>
                  <p:cNvPr id="26" name="25 Grupo"/>
                  <p:cNvGrpSpPr/>
                  <p:nvPr/>
                </p:nvGrpSpPr>
                <p:grpSpPr>
                  <a:xfrm>
                    <a:off x="-9115680" y="-2619672"/>
                    <a:ext cx="17576112" cy="2088232"/>
                    <a:chOff x="-9115680" y="-2475656"/>
                    <a:chExt cx="17576112" cy="2088232"/>
                  </a:xfrm>
                </p:grpSpPr>
                <p:grpSp>
                  <p:nvGrpSpPr>
                    <p:cNvPr id="25" name="24 Grupo"/>
                    <p:cNvGrpSpPr/>
                    <p:nvPr/>
                  </p:nvGrpSpPr>
                  <p:grpSpPr>
                    <a:xfrm>
                      <a:off x="-9115680" y="-2475656"/>
                      <a:ext cx="17576112" cy="2088232"/>
                      <a:chOff x="-9115680" y="-2907704"/>
                      <a:chExt cx="17576112" cy="2088232"/>
                    </a:xfrm>
                  </p:grpSpPr>
                  <p:grpSp>
                    <p:nvGrpSpPr>
                      <p:cNvPr id="24" name="23 Grupo"/>
                      <p:cNvGrpSpPr/>
                      <p:nvPr/>
                    </p:nvGrpSpPr>
                    <p:grpSpPr>
                      <a:xfrm>
                        <a:off x="-9115680" y="-2907704"/>
                        <a:ext cx="17576112" cy="2088232"/>
                        <a:chOff x="-9115680" y="-2763688"/>
                        <a:chExt cx="17576112" cy="2088232"/>
                      </a:xfrm>
                    </p:grpSpPr>
                    <p:grpSp>
                      <p:nvGrpSpPr>
                        <p:cNvPr id="14" name="13 Grupo"/>
                        <p:cNvGrpSpPr/>
                        <p:nvPr/>
                      </p:nvGrpSpPr>
                      <p:grpSpPr>
                        <a:xfrm>
                          <a:off x="-9115680" y="-2763688"/>
                          <a:ext cx="17576111" cy="2088232"/>
                          <a:chOff x="-9251986" y="836712"/>
                          <a:chExt cx="17576111" cy="2088232"/>
                        </a:xfrm>
                      </p:grpSpPr>
                      <p:sp>
                        <p:nvSpPr>
                          <p:cNvPr id="5" name="4 Rectángulo"/>
                          <p:cNvSpPr/>
                          <p:nvPr/>
                        </p:nvSpPr>
                        <p:spPr>
                          <a:xfrm>
                            <a:off x="-9251986" y="836712"/>
                            <a:ext cx="17576111" cy="208823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6" name="5 Rectángulo"/>
                          <p:cNvSpPr/>
                          <p:nvPr/>
                        </p:nvSpPr>
                        <p:spPr>
                          <a:xfrm>
                            <a:off x="819872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7" name="6 Rectángulo"/>
                          <p:cNvSpPr/>
                          <p:nvPr/>
                        </p:nvSpPr>
                        <p:spPr>
                          <a:xfrm>
                            <a:off x="3323769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8" name="7 Rectángulo"/>
                          <p:cNvSpPr/>
                          <p:nvPr/>
                        </p:nvSpPr>
                        <p:spPr>
                          <a:xfrm>
                            <a:off x="-170040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9" name="8 Rectángulo"/>
                          <p:cNvSpPr/>
                          <p:nvPr/>
                        </p:nvSpPr>
                        <p:spPr>
                          <a:xfrm>
                            <a:off x="5839500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1" name="10 Rectángulo"/>
                          <p:cNvSpPr/>
                          <p:nvPr/>
                        </p:nvSpPr>
                        <p:spPr>
                          <a:xfrm>
                            <a:off x="-4220688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2" name="11 Rectángulo"/>
                          <p:cNvSpPr/>
                          <p:nvPr/>
                        </p:nvSpPr>
                        <p:spPr>
                          <a:xfrm>
                            <a:off x="-6733256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13" name="12 Rectángulo"/>
                          <p:cNvSpPr/>
                          <p:nvPr/>
                        </p:nvSpPr>
                        <p:spPr>
                          <a:xfrm>
                            <a:off x="-9251985" y="836712"/>
                            <a:ext cx="2455984" cy="20882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</p:grpSp>
                    <p:pic>
                      <p:nvPicPr>
                        <p:cNvPr id="36" name="Picture 17" descr="vertv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8803" y="-2378082"/>
                          <a:ext cx="2381629" cy="1545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37" name="Picture 17" descr="Ir_cam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-2667962"/>
                        <a:ext cx="2335457" cy="1704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38" name="Picture 34" descr="Desperta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27225" y="-2281996"/>
                      <a:ext cx="1804615" cy="1725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9" name="Picture 18" descr="Get_up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404664" y="-2522411"/>
                    <a:ext cx="2147968" cy="19189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0" name="Picture 16" descr="Ducharse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708920" y="-2415683"/>
                  <a:ext cx="1687637" cy="19086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1" name="Picture 16" descr="Ducharse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157192" y="-2336381"/>
                <a:ext cx="1540436" cy="18769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2" name="Picture 17" descr="Vestirs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397865" y="-2480398"/>
              <a:ext cx="1020355" cy="1876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038242" y="4459759"/>
            <a:ext cx="7289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/>
              <a:t>She</a:t>
            </a:r>
            <a:r>
              <a:rPr lang="es-ES_tradnl" sz="4400" b="1" dirty="0" smtClean="0"/>
              <a:t> ____________ at 10.30.</a:t>
            </a:r>
            <a:endParaRPr lang="es-ES" sz="4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267744" y="4387751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_tradnl" sz="4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</a:t>
            </a:r>
            <a:endParaRPr lang="es-ES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Botón de acción: Personalizar">
            <a:hlinkClick r:id="" action="ppaction://hlinkshowjump?jump=endshow" highlightClick="1"/>
          </p:cNvPr>
          <p:cNvSpPr/>
          <p:nvPr/>
        </p:nvSpPr>
        <p:spPr>
          <a:xfrm>
            <a:off x="3563888" y="3284984"/>
            <a:ext cx="2275612" cy="432048"/>
          </a:xfrm>
          <a:prstGeom prst="actionButtonBlank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EXIT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5781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20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 redondeado"/>
          <p:cNvSpPr/>
          <p:nvPr/>
        </p:nvSpPr>
        <p:spPr>
          <a:xfrm>
            <a:off x="827584" y="849491"/>
            <a:ext cx="7606287" cy="2093148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-9115680" y="836712"/>
            <a:ext cx="17576111" cy="2093500"/>
            <a:chOff x="-8407976" y="-2408916"/>
            <a:chExt cx="17576111" cy="2093500"/>
          </a:xfrm>
        </p:grpSpPr>
        <p:grpSp>
          <p:nvGrpSpPr>
            <p:cNvPr id="14" name="13 Grupo"/>
            <p:cNvGrpSpPr/>
            <p:nvPr/>
          </p:nvGrpSpPr>
          <p:grpSpPr>
            <a:xfrm>
              <a:off x="-8407976" y="-2403648"/>
              <a:ext cx="17576111" cy="2088232"/>
              <a:chOff x="-9251986" y="836712"/>
              <a:chExt cx="17576111" cy="2088232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-9251986" y="836712"/>
                <a:ext cx="17576111" cy="20882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5 Rectángulo"/>
              <p:cNvSpPr/>
              <p:nvPr/>
            </p:nvSpPr>
            <p:spPr>
              <a:xfrm>
                <a:off x="819872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6 Rectángulo"/>
              <p:cNvSpPr/>
              <p:nvPr/>
            </p:nvSpPr>
            <p:spPr>
              <a:xfrm>
                <a:off x="3323769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-1700408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5839500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-4220688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-6733256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-9251985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1" name="Picture 34" descr="Desperta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484" y="-2310983"/>
              <a:ext cx="1990574" cy="1902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8" descr="Get_u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738" y="-2408916"/>
              <a:ext cx="2231529" cy="1993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" descr="Duchars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496" y="-2218318"/>
              <a:ext cx="1825431" cy="1902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Duchars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4530" y="-2278764"/>
              <a:ext cx="1552247" cy="1891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7" descr="Vestirs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6952" y="-2325207"/>
              <a:ext cx="1038272" cy="1909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7" descr="Peinars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40540" y="-2373872"/>
              <a:ext cx="1958572" cy="195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7" descr="Desayuna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07975" y="-2278764"/>
              <a:ext cx="2322791" cy="1743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31 Rectángulo redondeado"/>
          <p:cNvSpPr/>
          <p:nvPr/>
        </p:nvSpPr>
        <p:spPr>
          <a:xfrm>
            <a:off x="825503" y="842834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0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akaDylan Plain" panose="04070A00000000020004" pitchFamily="82" charset="0"/>
              </a:rPr>
              <a:t>ROUTINES</a:t>
            </a:r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80966" y="849139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854144" y="4332005"/>
            <a:ext cx="744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/>
              <a:t>He _________ at 7.30.</a:t>
            </a:r>
            <a:endParaRPr lang="es-ES" sz="4800" b="1" dirty="0"/>
          </a:p>
        </p:txBody>
      </p:sp>
      <p:sp>
        <p:nvSpPr>
          <p:cNvPr id="17" name="16 Rectángulo redondeado">
            <a:hlinkClick r:id="" action="ppaction://hlinkshowjump?jump=nextslide"/>
          </p:cNvPr>
          <p:cNvSpPr/>
          <p:nvPr/>
        </p:nvSpPr>
        <p:spPr>
          <a:xfrm>
            <a:off x="3419872" y="3284984"/>
            <a:ext cx="2563644" cy="432048"/>
          </a:xfrm>
          <a:prstGeom prst="roundRect">
            <a:avLst/>
          </a:prstGeom>
          <a:blipFill dpi="0" rotWithShape="1">
            <a:blip r:embed="rId1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491880" y="5949280"/>
            <a:ext cx="2563644" cy="432048"/>
          </a:xfrm>
          <a:prstGeom prst="roundRect">
            <a:avLst/>
          </a:prstGeom>
          <a:blipFill dpi="0" rotWithShape="1"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627784" y="422108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rgbClr val="33CC33"/>
                </a:solidFill>
                <a:effectLst>
                  <a:outerShdw dist="63500" dir="2700000" algn="tl" rotWithShape="0">
                    <a:prstClr val="black"/>
                  </a:outerShdw>
                </a:effectLst>
              </a:rPr>
              <a:t>wakes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dist="63500" dir="2700000" algn="tl" rotWithShape="0">
                    <a:prstClr val="black"/>
                  </a:outerShdw>
                </a:effectLst>
              </a:rPr>
              <a:t> up</a:t>
            </a:r>
            <a:endParaRPr lang="es-ES" sz="4800" b="1" dirty="0">
              <a:solidFill>
                <a:srgbClr val="33CC33"/>
              </a:solidFill>
              <a:effectLst>
                <a:outerShdw dist="635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1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5" grpId="0"/>
          <p:bldP spid="17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5" grpId="0"/>
          <p:bldP spid="17" grpId="0" animBg="1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 redondeado"/>
          <p:cNvSpPr/>
          <p:nvPr/>
        </p:nvSpPr>
        <p:spPr>
          <a:xfrm>
            <a:off x="798284" y="831444"/>
            <a:ext cx="7606287" cy="2113616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-9251986" y="831444"/>
            <a:ext cx="17576111" cy="2093500"/>
            <a:chOff x="-8407976" y="-2408916"/>
            <a:chExt cx="17576111" cy="2093500"/>
          </a:xfrm>
        </p:grpSpPr>
        <p:grpSp>
          <p:nvGrpSpPr>
            <p:cNvPr id="14" name="13 Grupo"/>
            <p:cNvGrpSpPr/>
            <p:nvPr/>
          </p:nvGrpSpPr>
          <p:grpSpPr>
            <a:xfrm>
              <a:off x="-8407976" y="-2403648"/>
              <a:ext cx="17576111" cy="2088232"/>
              <a:chOff x="-9251986" y="836712"/>
              <a:chExt cx="17576111" cy="2088232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-9251986" y="836712"/>
                <a:ext cx="17576111" cy="20882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5 Rectángulo"/>
              <p:cNvSpPr/>
              <p:nvPr/>
            </p:nvSpPr>
            <p:spPr>
              <a:xfrm>
                <a:off x="819872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6 Rectángulo"/>
              <p:cNvSpPr/>
              <p:nvPr/>
            </p:nvSpPr>
            <p:spPr>
              <a:xfrm>
                <a:off x="3323769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-1700408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5839500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-4220688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-6733256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-9251985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1" name="Picture 34" descr="Desperta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936" y="-2310983"/>
              <a:ext cx="1990574" cy="1902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8" descr="Get_u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096" y="-2408916"/>
              <a:ext cx="2231529" cy="1993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" descr="Duchars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-2284546"/>
              <a:ext cx="1825431" cy="1902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Duchars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4530" y="-2278764"/>
              <a:ext cx="1552247" cy="1891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7" descr="Vestirs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6952" y="-2325207"/>
              <a:ext cx="1038272" cy="1909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7" descr="Peinars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40540" y="-2373872"/>
              <a:ext cx="1958572" cy="195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7" descr="Desayuna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07975" y="-2278764"/>
              <a:ext cx="2322791" cy="1743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25106" y="851560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854144" y="4332005"/>
            <a:ext cx="744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/>
              <a:t>He _________ at 7.35.</a:t>
            </a:r>
            <a:endParaRPr lang="es-ES" sz="4800" b="1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3448516" y="5949280"/>
            <a:ext cx="2563644" cy="432048"/>
          </a:xfrm>
          <a:prstGeom prst="roundRect">
            <a:avLst/>
          </a:prstGeom>
          <a:blipFill dpi="0" rotWithShape="1"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735796" y="422108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rgbClr val="33CC33"/>
                </a:solidFill>
                <a:effectLst>
                  <a:outerShdw dist="63500" dir="2700000" algn="tl" rotWithShape="0">
                    <a:prstClr val="black"/>
                  </a:outerShdw>
                </a:effectLst>
              </a:rPr>
              <a:t>gets</a:t>
            </a:r>
            <a:r>
              <a:rPr lang="es-ES_tradnl" sz="4800" b="1" dirty="0" smtClean="0">
                <a:solidFill>
                  <a:srgbClr val="33CC33"/>
                </a:solidFill>
                <a:effectLst>
                  <a:outerShdw dist="63500" dir="2700000" algn="tl" rotWithShape="0">
                    <a:prstClr val="black"/>
                  </a:outerShdw>
                </a:effectLst>
              </a:rPr>
              <a:t> up</a:t>
            </a:r>
            <a:endParaRPr lang="es-ES" sz="4800" b="1" dirty="0">
              <a:solidFill>
                <a:srgbClr val="33CC33"/>
              </a:solidFill>
              <a:effectLst>
                <a:outerShdw dist="635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20" name="19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2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 redondeado"/>
          <p:cNvSpPr/>
          <p:nvPr/>
        </p:nvSpPr>
        <p:spPr>
          <a:xfrm>
            <a:off x="771670" y="842589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-9251986" y="836712"/>
            <a:ext cx="17576111" cy="2115668"/>
            <a:chOff x="-9251986" y="-2470388"/>
            <a:chExt cx="17576111" cy="2115668"/>
          </a:xfrm>
        </p:grpSpPr>
        <p:grpSp>
          <p:nvGrpSpPr>
            <p:cNvPr id="14" name="13 Grupo"/>
            <p:cNvGrpSpPr/>
            <p:nvPr/>
          </p:nvGrpSpPr>
          <p:grpSpPr>
            <a:xfrm>
              <a:off x="-9251986" y="-2470388"/>
              <a:ext cx="17576111" cy="2088232"/>
              <a:chOff x="-9251986" y="836712"/>
              <a:chExt cx="17576111" cy="2088232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-9251986" y="836712"/>
                <a:ext cx="17576111" cy="20882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5 Rectángulo"/>
              <p:cNvSpPr/>
              <p:nvPr/>
            </p:nvSpPr>
            <p:spPr>
              <a:xfrm>
                <a:off x="819872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6 Rectángulo"/>
              <p:cNvSpPr/>
              <p:nvPr/>
            </p:nvSpPr>
            <p:spPr>
              <a:xfrm>
                <a:off x="3323769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-1700408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5839500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-4220688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-6733256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-9251985" y="836712"/>
                <a:ext cx="2455984" cy="2088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2" name="Picture 18" descr="Get_u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727" y="-2447780"/>
              <a:ext cx="2231529" cy="1993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" descr="Duchars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61" y="-2285058"/>
              <a:ext cx="1825431" cy="1902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Duchars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740" y="-2345504"/>
              <a:ext cx="1552247" cy="1891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7" descr="Vestirs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3067" y="-2364071"/>
              <a:ext cx="1038272" cy="1909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7" descr="Peinars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71982" y="-2313292"/>
              <a:ext cx="1958572" cy="195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7" descr="Desayuna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64969" y="-2313292"/>
              <a:ext cx="2322791" cy="1743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7" descr="Cepillar_diente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08201" y="-2364071"/>
              <a:ext cx="1968415" cy="1906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entágono"/>
          <p:cNvSpPr/>
          <p:nvPr/>
        </p:nvSpPr>
        <p:spPr>
          <a:xfrm rot="5400000">
            <a:off x="4313599" y="272070"/>
            <a:ext cx="516801" cy="576064"/>
          </a:xfrm>
          <a:prstGeom prst="homePlate">
            <a:avLst/>
          </a:prstGeom>
          <a:blipFill dpi="0" rotWithShape="1"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0"/>
            </a:lightRig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376508" y="5949280"/>
            <a:ext cx="2563644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854144" y="4332005"/>
            <a:ext cx="744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/>
              <a:t>He ____________ at 7.40.</a:t>
            </a:r>
            <a:endParaRPr lang="es-ES" sz="4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907704" y="4315743"/>
            <a:ext cx="4104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akes</a:t>
            </a:r>
            <a:r>
              <a:rPr lang="es-ES_tradnl" sz="4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shower</a:t>
            </a:r>
            <a:endParaRPr lang="es-ES" sz="44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687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 redondeado"/>
          <p:cNvSpPr/>
          <p:nvPr/>
        </p:nvSpPr>
        <p:spPr>
          <a:xfrm>
            <a:off x="786840" y="85092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9121319" y="841980"/>
            <a:ext cx="17576111" cy="2088232"/>
            <a:chOff x="-9149860" y="-2651818"/>
            <a:chExt cx="17576111" cy="2088232"/>
          </a:xfrm>
        </p:grpSpPr>
        <p:grpSp>
          <p:nvGrpSpPr>
            <p:cNvPr id="10" name="9 Grupo"/>
            <p:cNvGrpSpPr/>
            <p:nvPr/>
          </p:nvGrpSpPr>
          <p:grpSpPr>
            <a:xfrm>
              <a:off x="-9149860" y="-2651818"/>
              <a:ext cx="17576111" cy="2088232"/>
              <a:chOff x="-9251986" y="-2470388"/>
              <a:chExt cx="17576111" cy="2088232"/>
            </a:xfrm>
          </p:grpSpPr>
          <p:grpSp>
            <p:nvGrpSpPr>
              <p:cNvPr id="14" name="13 Grupo"/>
              <p:cNvGrpSpPr/>
              <p:nvPr/>
            </p:nvGrpSpPr>
            <p:grpSpPr>
              <a:xfrm>
                <a:off x="-9251986" y="-2470388"/>
                <a:ext cx="17576111" cy="2088232"/>
                <a:chOff x="-9251986" y="836712"/>
                <a:chExt cx="17576111" cy="2088232"/>
              </a:xfrm>
            </p:grpSpPr>
            <p:sp>
              <p:nvSpPr>
                <p:cNvPr id="5" name="4 Rectángulo"/>
                <p:cNvSpPr/>
                <p:nvPr/>
              </p:nvSpPr>
              <p:spPr>
                <a:xfrm>
                  <a:off x="-9251986" y="836712"/>
                  <a:ext cx="17576111" cy="208823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" name="5 Rectángulo"/>
                <p:cNvSpPr/>
                <p:nvPr/>
              </p:nvSpPr>
              <p:spPr>
                <a:xfrm>
                  <a:off x="819872" y="836712"/>
                  <a:ext cx="2455984" cy="20882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" name="6 Rectángulo"/>
                <p:cNvSpPr/>
                <p:nvPr/>
              </p:nvSpPr>
              <p:spPr>
                <a:xfrm>
                  <a:off x="3323769" y="836712"/>
                  <a:ext cx="2455984" cy="20882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" name="7 Rectángulo"/>
                <p:cNvSpPr/>
                <p:nvPr/>
              </p:nvSpPr>
              <p:spPr>
                <a:xfrm>
                  <a:off x="-1700408" y="836712"/>
                  <a:ext cx="2455984" cy="20882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" name="8 Rectángulo"/>
                <p:cNvSpPr/>
                <p:nvPr/>
              </p:nvSpPr>
              <p:spPr>
                <a:xfrm>
                  <a:off x="5839500" y="836712"/>
                  <a:ext cx="2455984" cy="20882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" name="10 Rectángulo"/>
                <p:cNvSpPr/>
                <p:nvPr/>
              </p:nvSpPr>
              <p:spPr>
                <a:xfrm>
                  <a:off x="-4220688" y="836712"/>
                  <a:ext cx="2455984" cy="20882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" name="11 Rectángulo"/>
                <p:cNvSpPr/>
                <p:nvPr/>
              </p:nvSpPr>
              <p:spPr>
                <a:xfrm>
                  <a:off x="-6733256" y="836712"/>
                  <a:ext cx="2455984" cy="20882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" name="12 Rectángulo"/>
                <p:cNvSpPr/>
                <p:nvPr/>
              </p:nvSpPr>
              <p:spPr>
                <a:xfrm>
                  <a:off x="-9251985" y="836712"/>
                  <a:ext cx="2455984" cy="20882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pic>
            <p:nvPicPr>
              <p:cNvPr id="23" name="Picture 16" descr="Duchars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776" y="-2313292"/>
                <a:ext cx="1825431" cy="19029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6" descr="Duchars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2447" y="-2371942"/>
                <a:ext cx="1552247" cy="1891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7" descr="Vestirs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0437" y="-2390509"/>
                <a:ext cx="1038272" cy="1909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7" descr="Peinars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51702" y="-2464608"/>
                <a:ext cx="1958572" cy="19585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7" descr="Desayuna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20688" y="-2356996"/>
                <a:ext cx="2322791" cy="1743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7" descr="Cepillar_dientes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489472" y="-2392867"/>
                <a:ext cx="1968415" cy="1906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" name="Picture 17" descr="Ir_escuel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37512" y="-2403648"/>
              <a:ext cx="2301080" cy="1692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entágono"/>
          <p:cNvSpPr/>
          <p:nvPr/>
        </p:nvSpPr>
        <p:spPr>
          <a:xfrm rot="5400000">
            <a:off x="4313599" y="272070"/>
            <a:ext cx="516801" cy="576064"/>
          </a:xfrm>
          <a:prstGeom prst="homePlate">
            <a:avLst/>
          </a:prstGeom>
          <a:blipFill dpi="0" rotWithShape="1"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0"/>
            </a:lightRig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419872" y="5949280"/>
            <a:ext cx="2563644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854144" y="4332005"/>
            <a:ext cx="744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/>
              <a:t>She</a:t>
            </a:r>
            <a:r>
              <a:rPr lang="es-ES_tradnl" sz="4800" b="1" dirty="0" smtClean="0"/>
              <a:t> ____________ at 7.45.</a:t>
            </a:r>
            <a:endParaRPr lang="es-ES" sz="4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350487" y="4315743"/>
            <a:ext cx="351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akes</a:t>
            </a:r>
            <a:r>
              <a:rPr lang="es-ES_tradnl" sz="4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</a:t>
            </a:r>
            <a:endParaRPr lang="es-ES" sz="44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200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 redondeado"/>
          <p:cNvSpPr/>
          <p:nvPr/>
        </p:nvSpPr>
        <p:spPr>
          <a:xfrm>
            <a:off x="786840" y="85092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-9115680" y="836712"/>
            <a:ext cx="17576111" cy="2088232"/>
            <a:chOff x="-9121319" y="-2547664"/>
            <a:chExt cx="17576111" cy="2088232"/>
          </a:xfrm>
        </p:grpSpPr>
        <p:grpSp>
          <p:nvGrpSpPr>
            <p:cNvPr id="2" name="1 Grupo"/>
            <p:cNvGrpSpPr/>
            <p:nvPr/>
          </p:nvGrpSpPr>
          <p:grpSpPr>
            <a:xfrm>
              <a:off x="-9121319" y="-2547664"/>
              <a:ext cx="17576111" cy="2088232"/>
              <a:chOff x="-9149860" y="-2651818"/>
              <a:chExt cx="17576111" cy="2088232"/>
            </a:xfrm>
          </p:grpSpPr>
          <p:grpSp>
            <p:nvGrpSpPr>
              <p:cNvPr id="10" name="9 Grupo"/>
              <p:cNvGrpSpPr/>
              <p:nvPr/>
            </p:nvGrpSpPr>
            <p:grpSpPr>
              <a:xfrm>
                <a:off x="-9149860" y="-2651818"/>
                <a:ext cx="17576111" cy="2088232"/>
                <a:chOff x="-9251986" y="-2470388"/>
                <a:chExt cx="17576111" cy="2088232"/>
              </a:xfrm>
            </p:grpSpPr>
            <p:grpSp>
              <p:nvGrpSpPr>
                <p:cNvPr id="14" name="13 Grupo"/>
                <p:cNvGrpSpPr/>
                <p:nvPr/>
              </p:nvGrpSpPr>
              <p:grpSpPr>
                <a:xfrm>
                  <a:off x="-9251986" y="-2470388"/>
                  <a:ext cx="17576111" cy="2088232"/>
                  <a:chOff x="-9251986" y="836712"/>
                  <a:chExt cx="17576111" cy="2088232"/>
                </a:xfrm>
              </p:grpSpPr>
              <p:sp>
                <p:nvSpPr>
                  <p:cNvPr id="5" name="4 Rectángulo"/>
                  <p:cNvSpPr/>
                  <p:nvPr/>
                </p:nvSpPr>
                <p:spPr>
                  <a:xfrm>
                    <a:off x="-9251986" y="836712"/>
                    <a:ext cx="17576111" cy="208823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" name="5 Rectángulo"/>
                  <p:cNvSpPr/>
                  <p:nvPr/>
                </p:nvSpPr>
                <p:spPr>
                  <a:xfrm>
                    <a:off x="819872" y="836712"/>
                    <a:ext cx="2455984" cy="20882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" name="6 Rectángulo"/>
                  <p:cNvSpPr/>
                  <p:nvPr/>
                </p:nvSpPr>
                <p:spPr>
                  <a:xfrm>
                    <a:off x="3323769" y="836712"/>
                    <a:ext cx="2455984" cy="20882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" name="7 Rectángulo"/>
                  <p:cNvSpPr/>
                  <p:nvPr/>
                </p:nvSpPr>
                <p:spPr>
                  <a:xfrm>
                    <a:off x="-1700408" y="836712"/>
                    <a:ext cx="2455984" cy="20882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" name="8 Rectángulo"/>
                  <p:cNvSpPr/>
                  <p:nvPr/>
                </p:nvSpPr>
                <p:spPr>
                  <a:xfrm>
                    <a:off x="5839500" y="836712"/>
                    <a:ext cx="2455984" cy="20882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1" name="10 Rectángulo"/>
                  <p:cNvSpPr/>
                  <p:nvPr/>
                </p:nvSpPr>
                <p:spPr>
                  <a:xfrm>
                    <a:off x="-4220688" y="836712"/>
                    <a:ext cx="2455984" cy="20882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2" name="11 Rectángulo"/>
                  <p:cNvSpPr/>
                  <p:nvPr/>
                </p:nvSpPr>
                <p:spPr>
                  <a:xfrm>
                    <a:off x="-6733256" y="836712"/>
                    <a:ext cx="2455984" cy="20882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" name="12 Rectángulo"/>
                  <p:cNvSpPr/>
                  <p:nvPr/>
                </p:nvSpPr>
                <p:spPr>
                  <a:xfrm>
                    <a:off x="-9251985" y="836712"/>
                    <a:ext cx="2455984" cy="20882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24" name="Picture 16" descr="Duchars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1368" y="-2371942"/>
                  <a:ext cx="1552247" cy="1891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17" descr="Vestirse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3300" y="-2330798"/>
                  <a:ext cx="1038272" cy="19099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17" descr="Peinarse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8578" y="-2439174"/>
                  <a:ext cx="1958572" cy="19585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17" descr="Desayunar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679347" y="-2330798"/>
                  <a:ext cx="2322791" cy="17433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7" descr="Cepillar_dientes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976904" y="-2332313"/>
                  <a:ext cx="1968415" cy="19062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0" name="Picture 17" descr="Ir_escuela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545773" y="-2376589"/>
                <a:ext cx="2301080" cy="1692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17" descr="Ir_cas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93496" y="-2330184"/>
              <a:ext cx="2131290" cy="1726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854144" y="4332005"/>
            <a:ext cx="744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/>
              <a:t>He ____________ at 7.50.</a:t>
            </a:r>
            <a:endParaRPr lang="es-ES" sz="4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123728" y="4315743"/>
            <a:ext cx="351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</a:t>
            </a:r>
            <a:r>
              <a:rPr lang="es-ES_tradnl" sz="4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dressed</a:t>
            </a:r>
            <a:endParaRPr lang="es-ES" sz="44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4307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54144" y="818502"/>
            <a:ext cx="7606287" cy="2065080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-9115680" y="836712"/>
            <a:ext cx="17576111" cy="2088232"/>
            <a:chOff x="-9115680" y="-2619672"/>
            <a:chExt cx="17576111" cy="2088232"/>
          </a:xfrm>
        </p:grpSpPr>
        <p:grpSp>
          <p:nvGrpSpPr>
            <p:cNvPr id="21" name="20 Grupo"/>
            <p:cNvGrpSpPr/>
            <p:nvPr/>
          </p:nvGrpSpPr>
          <p:grpSpPr>
            <a:xfrm>
              <a:off x="-9115680" y="-2619672"/>
              <a:ext cx="17576111" cy="2088232"/>
              <a:chOff x="-9121319" y="-2547664"/>
              <a:chExt cx="17576111" cy="2088232"/>
            </a:xfrm>
          </p:grpSpPr>
          <p:grpSp>
            <p:nvGrpSpPr>
              <p:cNvPr id="2" name="1 Grupo"/>
              <p:cNvGrpSpPr/>
              <p:nvPr/>
            </p:nvGrpSpPr>
            <p:grpSpPr>
              <a:xfrm>
                <a:off x="-9121319" y="-2547664"/>
                <a:ext cx="17576111" cy="2088232"/>
                <a:chOff x="-9149860" y="-2651818"/>
                <a:chExt cx="17576111" cy="2088232"/>
              </a:xfrm>
            </p:grpSpPr>
            <p:grpSp>
              <p:nvGrpSpPr>
                <p:cNvPr id="10" name="9 Grupo"/>
                <p:cNvGrpSpPr/>
                <p:nvPr/>
              </p:nvGrpSpPr>
              <p:grpSpPr>
                <a:xfrm>
                  <a:off x="-9149860" y="-2651818"/>
                  <a:ext cx="17576111" cy="2088232"/>
                  <a:chOff x="-9251986" y="-2470388"/>
                  <a:chExt cx="17576111" cy="2088232"/>
                </a:xfrm>
              </p:grpSpPr>
              <p:grpSp>
                <p:nvGrpSpPr>
                  <p:cNvPr id="14" name="13 Grupo"/>
                  <p:cNvGrpSpPr/>
                  <p:nvPr/>
                </p:nvGrpSpPr>
                <p:grpSpPr>
                  <a:xfrm>
                    <a:off x="-9251986" y="-2470388"/>
                    <a:ext cx="17576111" cy="2088232"/>
                    <a:chOff x="-9251986" y="836712"/>
                    <a:chExt cx="17576111" cy="2088232"/>
                  </a:xfrm>
                </p:grpSpPr>
                <p:sp>
                  <p:nvSpPr>
                    <p:cNvPr id="5" name="4 Rectángulo"/>
                    <p:cNvSpPr/>
                    <p:nvPr/>
                  </p:nvSpPr>
                  <p:spPr>
                    <a:xfrm>
                      <a:off x="-9251986" y="836712"/>
                      <a:ext cx="17576111" cy="2088232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6" name="5 Rectángulo"/>
                    <p:cNvSpPr/>
                    <p:nvPr/>
                  </p:nvSpPr>
                  <p:spPr>
                    <a:xfrm>
                      <a:off x="819872" y="836712"/>
                      <a:ext cx="2455984" cy="20882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7" name="6 Rectángulo"/>
                    <p:cNvSpPr/>
                    <p:nvPr/>
                  </p:nvSpPr>
                  <p:spPr>
                    <a:xfrm>
                      <a:off x="3323769" y="836712"/>
                      <a:ext cx="2455984" cy="20882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8" name="7 Rectángulo"/>
                    <p:cNvSpPr/>
                    <p:nvPr/>
                  </p:nvSpPr>
                  <p:spPr>
                    <a:xfrm>
                      <a:off x="-1700408" y="836712"/>
                      <a:ext cx="2455984" cy="20882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" name="8 Rectángulo"/>
                    <p:cNvSpPr/>
                    <p:nvPr/>
                  </p:nvSpPr>
                  <p:spPr>
                    <a:xfrm>
                      <a:off x="5839500" y="836712"/>
                      <a:ext cx="2455984" cy="20882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" name="10 Rectángulo"/>
                    <p:cNvSpPr/>
                    <p:nvPr/>
                  </p:nvSpPr>
                  <p:spPr>
                    <a:xfrm>
                      <a:off x="-4220688" y="836712"/>
                      <a:ext cx="2455984" cy="20882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2" name="11 Rectángulo"/>
                    <p:cNvSpPr/>
                    <p:nvPr/>
                  </p:nvSpPr>
                  <p:spPr>
                    <a:xfrm>
                      <a:off x="-6733256" y="836712"/>
                      <a:ext cx="2455984" cy="20882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3" name="12 Rectángulo"/>
                    <p:cNvSpPr/>
                    <p:nvPr/>
                  </p:nvSpPr>
                  <p:spPr>
                    <a:xfrm>
                      <a:off x="-9251985" y="836712"/>
                      <a:ext cx="2455984" cy="20882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pic>
                <p:nvPicPr>
                  <p:cNvPr id="25" name="Picture 17" descr="Vestirse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48356" y="-2390509"/>
                    <a:ext cx="1038272" cy="19099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" name="Picture 17" descr="Peinarse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41695" y="-2439174"/>
                    <a:ext cx="1958572" cy="19585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7" name="Picture 17" descr="Desayunar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6391" y="-2330798"/>
                    <a:ext cx="2322791" cy="17433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" name="Picture 17" descr="Cepillar_dientes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456624" y="-2388657"/>
                    <a:ext cx="1968415" cy="19062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0" name="Picture 17" descr="Ir_escuela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041110" y="-2376589"/>
                  <a:ext cx="2301080" cy="1692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" name="Picture 17" descr="Ir_casa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440242" y="-2360605"/>
                <a:ext cx="2131290" cy="1726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4" name="Picture 17" descr="Lavarse_mano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49480" y="-2600853"/>
              <a:ext cx="1829313" cy="1925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80965" y="836712"/>
            <a:ext cx="7679465" cy="2093500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entágono"/>
          <p:cNvSpPr/>
          <p:nvPr/>
        </p:nvSpPr>
        <p:spPr>
          <a:xfrm rot="5400000">
            <a:off x="4313599" y="272070"/>
            <a:ext cx="516801" cy="576064"/>
          </a:xfrm>
          <a:prstGeom prst="homePlate">
            <a:avLst/>
          </a:prstGeom>
          <a:blipFill dpi="0" rotWithShape="1"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0"/>
            </a:lightRig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947084" y="4332005"/>
            <a:ext cx="744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/>
              <a:t>He ____________ </a:t>
            </a:r>
            <a:r>
              <a:rPr lang="es-ES_tradnl" sz="4800" b="1" dirty="0" err="1" smtClean="0"/>
              <a:t>everyday</a:t>
            </a:r>
            <a:r>
              <a:rPr lang="es-ES_tradnl" sz="4800" b="1" dirty="0" smtClean="0"/>
              <a:t>.</a:t>
            </a:r>
            <a:endParaRPr lang="es-ES" sz="4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979712" y="4315743"/>
            <a:ext cx="351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combs</a:t>
            </a:r>
            <a:r>
              <a:rPr lang="es-ES_tradnl" sz="4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ES_tradnl" sz="4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</a:t>
            </a:r>
            <a:endParaRPr lang="es-ES" sz="44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28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6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800688" y="834419"/>
            <a:ext cx="7542622" cy="2090526"/>
          </a:xfrm>
          <a:prstGeom prst="roundRect">
            <a:avLst>
              <a:gd name="adj" fmla="val 12382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akaDylan Plain" panose="04070A00000000020004" pitchFamily="82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-9115680" y="836712"/>
            <a:ext cx="17576111" cy="2088232"/>
            <a:chOff x="-9115680" y="-2619672"/>
            <a:chExt cx="17576111" cy="2088232"/>
          </a:xfrm>
        </p:grpSpPr>
        <p:grpSp>
          <p:nvGrpSpPr>
            <p:cNvPr id="22" name="21 Grupo"/>
            <p:cNvGrpSpPr/>
            <p:nvPr/>
          </p:nvGrpSpPr>
          <p:grpSpPr>
            <a:xfrm>
              <a:off x="-9115680" y="-2619672"/>
              <a:ext cx="17576111" cy="2088232"/>
              <a:chOff x="-9115680" y="-2619672"/>
              <a:chExt cx="17576111" cy="2088232"/>
            </a:xfrm>
          </p:grpSpPr>
          <p:grpSp>
            <p:nvGrpSpPr>
              <p:cNvPr id="21" name="20 Grupo"/>
              <p:cNvGrpSpPr/>
              <p:nvPr/>
            </p:nvGrpSpPr>
            <p:grpSpPr>
              <a:xfrm>
                <a:off x="-9115680" y="-2619672"/>
                <a:ext cx="17576111" cy="2088232"/>
                <a:chOff x="-9121319" y="-2547664"/>
                <a:chExt cx="17576111" cy="2088232"/>
              </a:xfrm>
            </p:grpSpPr>
            <p:grpSp>
              <p:nvGrpSpPr>
                <p:cNvPr id="2" name="1 Grupo"/>
                <p:cNvGrpSpPr/>
                <p:nvPr/>
              </p:nvGrpSpPr>
              <p:grpSpPr>
                <a:xfrm>
                  <a:off x="-9121319" y="-2547664"/>
                  <a:ext cx="17576111" cy="2088232"/>
                  <a:chOff x="-9149860" y="-2651818"/>
                  <a:chExt cx="17576111" cy="2088232"/>
                </a:xfrm>
              </p:grpSpPr>
              <p:grpSp>
                <p:nvGrpSpPr>
                  <p:cNvPr id="10" name="9 Grupo"/>
                  <p:cNvGrpSpPr/>
                  <p:nvPr/>
                </p:nvGrpSpPr>
                <p:grpSpPr>
                  <a:xfrm>
                    <a:off x="-9149860" y="-2651818"/>
                    <a:ext cx="17576111" cy="2088232"/>
                    <a:chOff x="-9251986" y="-2470388"/>
                    <a:chExt cx="17576111" cy="2088232"/>
                  </a:xfrm>
                </p:grpSpPr>
                <p:grpSp>
                  <p:nvGrpSpPr>
                    <p:cNvPr id="14" name="13 Grupo"/>
                    <p:cNvGrpSpPr/>
                    <p:nvPr/>
                  </p:nvGrpSpPr>
                  <p:grpSpPr>
                    <a:xfrm>
                      <a:off x="-9251986" y="-2470388"/>
                      <a:ext cx="17576111" cy="2088232"/>
                      <a:chOff x="-9251986" y="836712"/>
                      <a:chExt cx="17576111" cy="2088232"/>
                    </a:xfrm>
                  </p:grpSpPr>
                  <p:sp>
                    <p:nvSpPr>
                      <p:cNvPr id="5" name="4 Rectángulo"/>
                      <p:cNvSpPr/>
                      <p:nvPr/>
                    </p:nvSpPr>
                    <p:spPr>
                      <a:xfrm>
                        <a:off x="-9251986" y="836712"/>
                        <a:ext cx="17576111" cy="208823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6" name="5 Rectángulo"/>
                      <p:cNvSpPr/>
                      <p:nvPr/>
                    </p:nvSpPr>
                    <p:spPr>
                      <a:xfrm>
                        <a:off x="819872" y="836712"/>
                        <a:ext cx="2455984" cy="20882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7" name="6 Rectángulo"/>
                      <p:cNvSpPr/>
                      <p:nvPr/>
                    </p:nvSpPr>
                    <p:spPr>
                      <a:xfrm>
                        <a:off x="3323769" y="836712"/>
                        <a:ext cx="2455984" cy="20882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8" name="7 Rectángulo"/>
                      <p:cNvSpPr/>
                      <p:nvPr/>
                    </p:nvSpPr>
                    <p:spPr>
                      <a:xfrm>
                        <a:off x="-1700408" y="836712"/>
                        <a:ext cx="2455984" cy="20882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9" name="8 Rectángulo"/>
                      <p:cNvSpPr/>
                      <p:nvPr/>
                    </p:nvSpPr>
                    <p:spPr>
                      <a:xfrm>
                        <a:off x="5839500" y="836712"/>
                        <a:ext cx="2455984" cy="20882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11" name="10 Rectángulo"/>
                      <p:cNvSpPr/>
                      <p:nvPr/>
                    </p:nvSpPr>
                    <p:spPr>
                      <a:xfrm>
                        <a:off x="-4220688" y="836712"/>
                        <a:ext cx="2455984" cy="20882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12" name="11 Rectángulo"/>
                      <p:cNvSpPr/>
                      <p:nvPr/>
                    </p:nvSpPr>
                    <p:spPr>
                      <a:xfrm>
                        <a:off x="-6733256" y="836712"/>
                        <a:ext cx="2455984" cy="20882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13" name="12 Rectángulo"/>
                      <p:cNvSpPr/>
                      <p:nvPr/>
                    </p:nvSpPr>
                    <p:spPr>
                      <a:xfrm>
                        <a:off x="-9251985" y="836712"/>
                        <a:ext cx="2455984" cy="20882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  <p:pic>
                  <p:nvPicPr>
                    <p:cNvPr id="26" name="Picture 17" descr="Peinars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88206" y="-2414843"/>
                      <a:ext cx="1958572" cy="19585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7" name="Picture 17" descr="Desayuna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23769" y="-2360545"/>
                      <a:ext cx="2322791" cy="17433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9" name="Picture 17" descr="Cepillar_diente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63656" y="-2414843"/>
                      <a:ext cx="1968415" cy="19062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0" name="Picture 17" descr="Ir_escuela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490018" y="-2376589"/>
                    <a:ext cx="2301080" cy="16927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3" name="Picture 17" descr="Ir_casa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840764" y="-2390052"/>
                  <a:ext cx="2131290" cy="17261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4" name="Picture 17" descr="Lavarse_manos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283615" y="-2600853"/>
                <a:ext cx="1829313" cy="1925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" name="Picture 17" descr="Comer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15276" y="-2368526"/>
              <a:ext cx="2010012" cy="1541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773236" y="855531"/>
            <a:ext cx="7615188" cy="2119296"/>
          </a:xfrm>
          <a:prstGeom prst="rect">
            <a:avLst/>
          </a:prstGeom>
          <a:gradFill flip="none" rotWithShape="1">
            <a:gsLst>
              <a:gs pos="35000">
                <a:srgbClr val="5F5F5F">
                  <a:alpha val="0"/>
                </a:srgbClr>
              </a:gs>
              <a:gs pos="0">
                <a:schemeClr val="bg1">
                  <a:lumMod val="50000"/>
                  <a:shade val="30000"/>
                  <a:satMod val="115000"/>
                </a:schemeClr>
              </a:gs>
              <a:gs pos="69000">
                <a:schemeClr val="bg1">
                  <a:lumMod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2" y="-18077"/>
            <a:ext cx="9158322" cy="687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755576" y="3861048"/>
            <a:ext cx="7704854" cy="1872208"/>
          </a:xfrm>
          <a:prstGeom prst="roundRect">
            <a:avLst>
              <a:gd name="adj" fmla="val 1194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275856" y="5949280"/>
            <a:ext cx="2563644" cy="432048"/>
          </a:xfrm>
          <a:prstGeom prst="roundRect">
            <a:avLst/>
          </a:prstGeom>
          <a:blipFill dpi="0" rotWithShape="1"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 rot="10800000">
            <a:off x="914720" y="4041067"/>
            <a:ext cx="7387508" cy="1512169"/>
          </a:xfrm>
          <a:prstGeom prst="roundRect">
            <a:avLst>
              <a:gd name="adj" fmla="val 1194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947084" y="4332005"/>
            <a:ext cx="744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/>
              <a:t>He ____________ at 7.55.</a:t>
            </a:r>
            <a:endParaRPr lang="es-ES" sz="4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206471" y="4315743"/>
            <a:ext cx="351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ES_tradnl" sz="4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s-ES_tradnl" sz="44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breakfast</a:t>
            </a:r>
            <a:endParaRPr lang="es-ES" sz="44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6754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7/22</a:t>
            </a:r>
            <a:endParaRPr lang="es-E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>
            <a:hlinkClick r:id="" action="ppaction://hlinkshowjump?jump=nextslide"/>
          </p:cNvPr>
          <p:cNvSpPr/>
          <p:nvPr/>
        </p:nvSpPr>
        <p:spPr>
          <a:xfrm>
            <a:off x="3304501" y="3284984"/>
            <a:ext cx="2475252" cy="432048"/>
          </a:xfrm>
          <a:prstGeom prst="roundRect">
            <a:avLst/>
          </a:prstGeom>
          <a:blipFill dpi="0" rotWithShape="1"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SPIN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824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lo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pop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9" grpId="0"/>
          <p:bldP spid="37" grpId="0" animBg="1"/>
        </p:bldLst>
      </p:timing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244</Words>
  <Application>Microsoft Office PowerPoint</Application>
  <PresentationFormat>Presentación en pantalla (4:3)</PresentationFormat>
  <Paragraphs>122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65</cp:revision>
  <dcterms:created xsi:type="dcterms:W3CDTF">2015-10-02T17:17:09Z</dcterms:created>
  <dcterms:modified xsi:type="dcterms:W3CDTF">2015-10-16T17:14:52Z</dcterms:modified>
</cp:coreProperties>
</file>