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6302" y="1428736"/>
            <a:ext cx="404257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460364"/>
            <a:ext cx="2500329" cy="3626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7811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28736"/>
            <a:ext cx="18383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57496"/>
            <a:ext cx="1876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143380"/>
            <a:ext cx="16764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619750"/>
            <a:ext cx="18288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4357694"/>
            <a:ext cx="1357317" cy="70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857884" y="571480"/>
            <a:ext cx="2043127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00760" y="5715016"/>
            <a:ext cx="1000132" cy="67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929322" y="1785926"/>
            <a:ext cx="1709285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29322" y="3000372"/>
            <a:ext cx="135182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791 -0.00879 C 0.09843 0.00693 0.09809 0.02266 0.09948 0.03816 C 0.09982 0.04116 0.10208 0.04347 0.1026 0.04648 C 0.10416 0.05596 0.10347 0.06591 0.10573 0.07516 C 0.1092 0.08927 0.11406 0.10222 0.11805 0.11609 C 0.11944 0.12072 0.11944 0.12604 0.121 0.13043 C 0.13211 0.16142 0.1493 0.19472 0.16267 0.22479 C 0.19027 0.287 0.21267 0.34389 0.25642 0.38876 C 0.2618 0.41628 0.27517 0.44056 0.29184 0.45837 C 0.29826 0.47248 0.30781 0.47965 0.31649 0.49121 C 0.32309 0.5 0.32708 0.51156 0.33645 0.51572 C 0.34027 0.52335 0.34392 0.5252 0.35034 0.52798 C 0.35763 0.53469 0.36545 0.54116 0.37343 0.54648 C 0.37916 0.55434 0.38715 0.55943 0.39496 0.5629 C 0.40416 0.57146 0.41927 0.57932 0.43038 0.57932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17 -0.00694 C 0.13438 -0.01156 0.16233 -0.04001 0.19566 -0.04996 C 0.20451 -0.05712 0.21424 -0.06175 0.22326 -0.06846 C 0.23733 -0.07909 0.22309 -0.07169 0.23403 -0.07678 C 0.23872 -0.0858 0.24479 -0.08719 0.25104 -0.0932 C 0.26563 -0.10708 0.28542 -0.12604 0.3033 -0.13205 C 0.31337 -0.13876 0.32396 -0.14408 0.33403 -0.15056 C 0.33576 -0.15171 0.33698 -0.15356 0.33872 -0.15449 C 0.34271 -0.15634 0.35104 -0.15865 0.35104 -0.15842 C 0.36076 -0.1686 0.35469 -0.1642 0.37101 -0.16883 C 0.3842 -0.17253 0.3974 -0.17715 0.41094 -0.17715 " pathEditMode="relative" rAng="0" ptsTypes="ffffffffffA">
                                      <p:cBhvr>
                                        <p:cTn id="10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-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09 -0.0007 C 0.11198 0.02405 0.12136 0.06036 0.1349 0.08742 C 0.13716 0.09181 0.14063 0.09505 0.14271 0.09967 C 0.15434 0.12419 0.16459 0.15032 0.17813 0.17345 C 0.18525 0.18571 0.19306 0.1975 0.19966 0.21022 C 0.20521 0.22109 0.20938 0.23358 0.2165 0.24306 C 0.22066 0.24861 0.225 0.2537 0.22882 0.25948 C 0.24028 0.27706 0.24948 0.29741 0.26112 0.31475 C 0.26754 0.32424 0.27535 0.33325 0.28108 0.34343 C 0.28612 0.35222 0.28785 0.35985 0.29497 0.36609 C 0.29914 0.37419 0.30243 0.3735 0.30886 0.37835 C 0.32431 0.39038 0.33872 0.39778 0.35643 0.40078 C 0.37691 0.40009 0.39757 0.39893 0.41806 0.39893 " pathEditMode="relative" rAng="0" ptsTypes="ffffffffffffA">
                                      <p:cBhvr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2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39 0.02752 C 0.0434 0.02405 0.06163 0.01897 0.0809 0.00717 C 0.09114 0.00093 0.10034 -0.00624 0.11163 -0.00925 C 0.11684 -0.01619 0.12152 -0.01827 0.12847 -0.0215 C 0.13507 -0.03029 0.14305 -0.03584 0.15 -0.04417 C 0.16493 -0.06221 0.17691 -0.08418 0.18854 -0.10569 C 0.19496 -0.11748 0.20052 -0.13043 0.20694 -0.14246 C 0.20955 -0.14731 0.21267 -0.15148 0.21458 -0.1568 C 0.21857 -0.1679 0.22534 -0.18062 0.23298 -0.18755 C 0.23802 -0.19866 0.24357 -0.2086 0.25156 -0.21623 C 0.25468 -0.22918 0.25069 -0.21577 0.25937 -0.23057 C 0.26909 -0.24722 0.27812 -0.26572 0.29166 -0.27775 C 0.29479 -0.2833 0.29774 -0.28862 0.30086 -0.29417 C 0.30434 -0.30041 0.31475 -0.30851 0.31475 -0.30828 C 0.32014 -0.32308 0.34166 -0.33996 0.35156 -0.35152 C 0.35711 -0.358 0.3618 -0.36517 0.36701 -0.37211 C 0.37291 -0.37997 0.38698 -0.38922 0.39461 -0.39662 C 0.40503 -0.4068 0.41493 -0.41512 0.42847 -0.41512 " pathEditMode="relative" rAng="0" ptsTypes="fffffffffffffffffA">
                                      <p:cBhvr>
                                        <p:cTn id="1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-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46 -0.01064 C 0.07378 -0.01688 0.0783 -0.02081 0.08906 -0.03122 C 0.10139 -0.05805 0.12049 -0.0747 0.13681 -0.09667 C 0.14844 -0.1124 0.16042 -0.12835 0.17222 -0.14385 C 0.18455 -0.16004 0.19566 -0.17831 0.20747 -0.19519 C 0.22274 -0.21693 0.23872 -0.23659 0.25365 -0.25856 C 0.26458 -0.27451 0.27587 -0.29024 0.2875 -0.30573 C 0.29028 -0.30944 0.29219 -0.31452 0.29531 -0.31799 C 0.29896 -0.32215 0.30382 -0.32424 0.30747 -0.3284 C 0.31163 -0.33302 0.31424 -0.33973 0.31823 -0.34459 C 0.32847 -0.35731 0.3401 -0.36887 0.35069 -0.38159 C 0.35799 -0.39038 0.36319 -0.39847 0.37222 -0.40402 C 0.38715 -0.42437 0.40573 -0.43871 0.42448 -0.4512 " pathEditMode="relative" rAng="0" ptsTypes="ffffffffffffA">
                                      <p:cBhvr>
                                        <p:cTn id="22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00166" cy="1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7298"/>
            <a:ext cx="1847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643182"/>
            <a:ext cx="16478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143380"/>
            <a:ext cx="1828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495925"/>
            <a:ext cx="88582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4500570"/>
            <a:ext cx="1500198" cy="64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5857892"/>
            <a:ext cx="1500198" cy="65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43636" y="1643050"/>
            <a:ext cx="10715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15074" y="3286124"/>
            <a:ext cx="1357322" cy="64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43636" y="500041"/>
            <a:ext cx="1357322" cy="54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72 0.02891 C 0.08507 0.07817 0.10625 0.12743 0.1283 0.17646 C 0.13941 0.2012 0.15191 0.22595 0.16372 0.25023 C 0.16858 0.25994 0.17466 0.26873 0.179 0.27891 C 0.18907 0.30273 0.2007 0.33603 0.21754 0.35268 C 0.225 0.37743 0.24219 0.39639 0.25747 0.41212 C 0.27396 0.42923 0.28716 0.45074 0.30521 0.46554 C 0.31094 0.47549 0.31719 0.47734 0.32518 0.48381 C 0.33403 0.49121 0.34271 0.49676 0.35139 0.50439 C 0.35608 0.50856 0.36198 0.50902 0.36684 0.51272 C 0.37466 0.5185 0.38125 0.52636 0.38994 0.52891 C 0.39323 0.53191 0.39584 0.53631 0.39914 0.53931 C 0.40348 0.54325 0.40851 0.54556 0.41285 0.54949 C 0.41684 0.55296 0.4198 0.55805 0.42362 0.56175 C 0.42813 0.56568 0.43351 0.56869 0.4375 0.57401 C 0.44237 0.58048 0.44792 0.58464 0.45296 0.59043 C 0.4698 0.61008 0.45573 0.59713 0.46684 0.60684 C 0.47032 0.61425 0.46789 0.61286 0.47292 0.61286 " pathEditMode="relative" rAng="0" ptsTypes="fffffffffffffffffA">
                                      <p:cBhvr>
                                        <p:cTn id="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2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64 -0.00601 C 0.11042 0.01989 0.11754 0.04487 0.12309 0.06985 C 0.12934 0.09875 0.13334 0.12997 0.14149 0.15796 C 0.14358 0.16513 0.14705 0.17137 0.14931 0.17854 C 0.15799 0.2056 0.16042 0.22849 0.17379 0.25232 C 0.18004 0.27984 0.19132 0.30343 0.2 0.33025 C 0.20399 0.34228 0.2059 0.35546 0.21077 0.36702 C 0.21632 0.37997 0.21893 0.38529 0.22309 0.39986 C 0.22691 0.41305 0.22899 0.42322 0.23542 0.43479 C 0.23802 0.45467 0.23993 0.45444 0.24774 0.46948 C 0.24931 0.4778 0.2507 0.48798 0.25538 0.49422 C 0.25712 0.49653 0.25972 0.49769 0.26146 0.50023 C 0.28056 0.52799 0.26059 0.50694 0.2816 0.52683 L 0.2816 0.52706 C 0.29045 0.53701 0.29792 0.54695 0.30764 0.55551 C 0.31667 0.57146 0.33733 0.58835 0.3507 0.59852 C 0.35938 0.60523 0.36719 0.61355 0.37535 0.62119 C 0.3974 0.64223 0.36406 0.60777 0.39531 0.63553 C 0.4007 0.64038 0.40868 0.64547 0.41545 0.6457 C 0.42726 0.64639 0.43889 0.6457 0.4507 0.6457 " pathEditMode="relative" rAng="0" ptsTypes="ffffffffffffFffffffA">
                                      <p:cBhvr>
                                        <p:cTn id="10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58 0.00879 C 0.12362 0.00809 0.129 0.00855 0.13386 0.0067 C 0.13681 0.00555 0.13889 0.00208 0.14167 0.00046 C 0.14931 -0.00417 0.15573 -0.00833 0.1632 -0.01388 C 0.17848 -0.02498 0.19375 -0.03608 0.20921 -0.04672 C 0.23108 -0.06198 0.25417 -0.07262 0.27691 -0.08557 C 0.3007 -0.09899 0.32414 -0.11818 0.34931 -0.12651 C 0.35747 -0.13483 0.36719 -0.13645 0.37691 -0.14084 C 0.38733 -0.14547 0.39705 -0.15171 0.40782 -0.15518 C 0.42223 -0.1686 0.40903 -0.15773 0.44775 -0.16143 C 0.45452 -0.16212 0.46094 -0.16559 0.46771 -0.16559 " pathEditMode="relative" rAng="0" ptsTypes="ffffffffffA">
                                      <p:cBhvr>
                                        <p:cTn id="1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27 0.06961 C 0.07639 0.06776 0.08958 0.06545 0.09705 0.06129 C 0.10503 0.05689 0.11302 0.0488 0.12014 0.04278 C 0.12257 0.0407 0.12517 0.03862 0.12778 0.03677 C 0.13021 0.03515 0.13299 0.03446 0.13542 0.03261 C 0.16701 0.00763 0.12656 0.0377 0.14774 0.01827 C 0.15625 0.01041 0.16667 0.00277 0.17552 -0.00416 C 0.18247 -0.00948 0.18993 -0.01388 0.19705 -0.01873 C 0.20625 -0.02498 0.21354 -0.03515 0.2217 -0.04325 C 0.23038 -0.0518 0.2401 -0.05805 0.24931 -0.06568 C 0.25347 -0.06915 0.25712 -0.07354 0.26163 -0.07609 C 0.27622 -0.08464 0.28715 -0.09783 0.30156 -0.10685 C 0.32604 -0.12234 0.30174 -0.10245 0.32622 -0.12118 C 0.33594 -0.12859 0.34549 -0.13691 0.35556 -0.14362 C 0.36649 -0.15102 0.37865 -0.15634 0.38941 -0.1642 C 0.40226 -0.17368 0.38889 -0.1679 0.40156 -0.17229 C 0.40938 -0.17923 0.41997 -0.18155 0.42934 -0.18455 C 0.43767 -0.1834 0.44931 -0.18525 0.44931 -0.17021 " pathEditMode="relative" rAng="0" ptsTypes="fffffffffffffffffA">
                                      <p:cBhvr>
                                        <p:cTn id="1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-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01 -0.00347 C -0.01597 -0.01318 -0.00868 -0.01919 -0.00261 -0.02798 C 0.01215 -0.04926 0.02534 -0.07262 0.04045 -0.09366 C 0.0467 -0.10245 0.05434 -0.10939 0.06059 -0.11818 C 0.09149 -0.16142 0.09722 -0.17252 0.12205 -0.21438 C 0.12552 -0.2204 0.13055 -0.22479 0.13437 -0.2308 C 0.14201 -0.24283 0.14757 -0.25671 0.1559 -0.26781 C 0.17309 -0.2907 0.19236 -0.31568 0.20659 -0.34158 C 0.22743 -0.37997 0.25104 -0.41512 0.27135 -0.45421 C 0.27274 -0.45698 0.27569 -0.45791 0.27743 -0.46045 C 0.28663 -0.4741 0.29375 -0.49075 0.30191 -0.50555 C 0.3059 -0.51249 0.3092 -0.52058 0.31441 -0.5259 C 0.31649 -0.52798 0.31875 -0.5296 0.32048 -0.53214 C 0.32534 -0.53931 0.3283 -0.54903 0.33437 -0.55458 C 0.34705 -0.56591 0.35416 -0.57886 0.3651 -0.59158 C 0.36684 -0.59366 0.36962 -0.59389 0.37135 -0.59574 C 0.38159 -0.60708 0.39114 -0.62211 0.40052 -0.6346 C 0.40659 -0.64269 0.41163 -0.65264 0.41736 -0.66119 C 0.42691 -0.67553 0.43628 -0.68686 0.44514 -0.70213 C 0.45121 -0.7123 0.46128 -0.7197 0.46823 -0.72895 C 0.47743 -0.74098 0.48472 -0.75486 0.49583 -0.76364 C 0.49878 -0.76966 0.50278 -0.77197 0.50521 -0.77798 " pathEditMode="relative" rAng="0" ptsTypes="fffffffffffffffffffffA">
                                      <p:cBhvr>
                                        <p:cTn id="22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" y="-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286256"/>
            <a:ext cx="17811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18383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5562600"/>
            <a:ext cx="1876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1285860"/>
            <a:ext cx="16764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2928934"/>
            <a:ext cx="18288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4357694"/>
            <a:ext cx="1357317" cy="70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857884" y="571480"/>
            <a:ext cx="2043127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00760" y="5715016"/>
            <a:ext cx="1000132" cy="67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929322" y="1785926"/>
            <a:ext cx="1709285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29322" y="3000372"/>
            <a:ext cx="135182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286256"/>
            <a:ext cx="1500166" cy="127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5657850"/>
            <a:ext cx="1847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1500174"/>
            <a:ext cx="16478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857496"/>
            <a:ext cx="1828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0"/>
            <a:ext cx="88582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4500570"/>
            <a:ext cx="1500198" cy="64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5857892"/>
            <a:ext cx="1500198" cy="65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43636" y="1643050"/>
            <a:ext cx="10715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15074" y="3286124"/>
            <a:ext cx="1357322" cy="64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43636" y="500041"/>
            <a:ext cx="1357322" cy="54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7833" y="1428736"/>
            <a:ext cx="4051555" cy="3693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2138" y="1571612"/>
            <a:ext cx="386320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7013" y="1357298"/>
            <a:ext cx="3938423" cy="37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53554"/>
            <a:ext cx="4136637" cy="368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036237"/>
            <a:ext cx="3929090" cy="424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6432" y="1500174"/>
            <a:ext cx="4184394" cy="3578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131139"/>
            <a:ext cx="4071966" cy="4093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1421" y="1857364"/>
            <a:ext cx="3848482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2021-08-26T18:35:20Z</dcterms:created>
  <dcterms:modified xsi:type="dcterms:W3CDTF">2021-08-27T08:15:22Z</dcterms:modified>
</cp:coreProperties>
</file>