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928825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 smtClean="0"/>
              <a:t>Where / you / go?</a:t>
            </a:r>
            <a:br>
              <a:rPr lang="en-US" dirty="0" smtClean="0"/>
            </a:br>
            <a:r>
              <a:rPr lang="en-US" dirty="0" smtClean="0"/>
              <a:t>I </a:t>
            </a:r>
            <a:r>
              <a:rPr lang="en-US" dirty="0" smtClean="0"/>
              <a:t>/ go / to school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0175" y="1943100"/>
            <a:ext cx="63436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dirty="0" smtClean="0"/>
              <a:t>What / you/ do?</a:t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 smtClean="0"/>
              <a:t>/ play/computer games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berserkon.com/images/computer-clipart-computer-education-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643182"/>
            <a:ext cx="5248275" cy="3667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dirty="0" smtClean="0"/>
              <a:t>What / she / cook?</a:t>
            </a:r>
            <a:br>
              <a:rPr lang="en-US" dirty="0" smtClean="0"/>
            </a:br>
            <a:r>
              <a:rPr lang="en-US" dirty="0" smtClean="0"/>
              <a:t>She </a:t>
            </a:r>
            <a:r>
              <a:rPr lang="en-US" dirty="0" smtClean="0"/>
              <a:t>/ cook / pasta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4" name="Picture 4" descr="https://i.ytimg.com/vi/6V9vrgecOKo/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85926"/>
            <a:ext cx="7620053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4350" indent="-514350" algn="l"/>
            <a:r>
              <a:rPr lang="en-US" sz="3800" dirty="0" smtClean="0"/>
              <a:t>Where / he / play football</a:t>
            </a:r>
            <a:br>
              <a:rPr lang="en-US" sz="3800" dirty="0" smtClean="0"/>
            </a:br>
            <a:r>
              <a:rPr lang="en-US" sz="3800" dirty="0" smtClean="0"/>
              <a:t> </a:t>
            </a:r>
            <a:r>
              <a:rPr lang="en-US" sz="3800" dirty="0" smtClean="0"/>
              <a:t>He / play football / on the </a:t>
            </a:r>
            <a:r>
              <a:rPr lang="en-US" sz="3800" dirty="0" smtClean="0"/>
              <a:t>playground</a:t>
            </a:r>
            <a:endParaRPr lang="ru-RU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s://clipartart.com/images/clipart-of-children-waiting-to-ley-soccer-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890713"/>
            <a:ext cx="6952458" cy="4967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dirty="0" smtClean="0"/>
              <a:t>What / they / watch?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They / watch / cartoons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s://i.pinimg.com/originals/ec/6e/b7/ec6eb7b85b506804c7849c48c1a218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35899"/>
            <a:ext cx="7500958" cy="5022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Where / you / go? I / go / to school </vt:lpstr>
      <vt:lpstr>What / you/ do? We / play/computer games.</vt:lpstr>
      <vt:lpstr>What / she / cook? She / cook / pasta.</vt:lpstr>
      <vt:lpstr>Where / he / play football  He / play football / on the playground</vt:lpstr>
      <vt:lpstr>What / they / watch?  They / watch / cartoons.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/ you / go? I / go / to school </dc:title>
  <dc:creator>Семья Кокины</dc:creator>
  <cp:lastModifiedBy>Семья Кокины</cp:lastModifiedBy>
  <cp:revision>1</cp:revision>
  <dcterms:created xsi:type="dcterms:W3CDTF">2021-07-21T17:22:05Z</dcterms:created>
  <dcterms:modified xsi:type="dcterms:W3CDTF">2021-07-21T17:28:49Z</dcterms:modified>
</cp:coreProperties>
</file>