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01/10/2020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01/10/2020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01/10/2020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01/10/2020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01/10/2020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01/10/2020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01/10/2020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01/10/2020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01/10/2020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01/10/2020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01/10/2020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8873B-2482-4A7A-AD3F-999CF3C7516C}" type="datetimeFigureOut">
              <a:rPr lang="pt-PT" smtClean="0"/>
              <a:pPr/>
              <a:t>01/10/2020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5EE24-9A37-4876-A0BE-BB0936840AE5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21" Type="http://schemas.openxmlformats.org/officeDocument/2006/relationships/slide" Target="slide2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1" Type="http://schemas.openxmlformats.org/officeDocument/2006/relationships/audio" Target="../media/audio9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3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slide" Target="slide11.xml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1" Type="http://schemas.openxmlformats.org/officeDocument/2006/relationships/audio" Target="../media/audio10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3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slide" Target="slide12.xml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1" Type="http://schemas.openxmlformats.org/officeDocument/2006/relationships/audio" Target="../media/audio11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3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slide" Target="slide13.xml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1" Type="http://schemas.openxmlformats.org/officeDocument/2006/relationships/audio" Target="../media/audio12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3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slide" Target="slide14.xml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1" Type="http://schemas.openxmlformats.org/officeDocument/2006/relationships/audio" Target="../media/audio13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3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slide" Target="slide15.xml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1" Type="http://schemas.openxmlformats.org/officeDocument/2006/relationships/audio" Target="../media/audio14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3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slide" Target="slide16.xml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1" Type="http://schemas.openxmlformats.org/officeDocument/2006/relationships/audio" Target="../media/audio15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3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slide" Target="slide17.xml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1" Type="http://schemas.openxmlformats.org/officeDocument/2006/relationships/audio" Target="../media/audio16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4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25.gif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1" Type="http://schemas.openxmlformats.org/officeDocument/2006/relationships/audio" Target="../media/audio1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3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slide" Target="slide3.xml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21" Type="http://schemas.openxmlformats.org/officeDocument/2006/relationships/image" Target="../media/image22.png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audio" Target="../media/audio2.wav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4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3.pn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1" Type="http://schemas.openxmlformats.org/officeDocument/2006/relationships/audio" Target="../media/audio3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3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slide" Target="slide5.xml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1" Type="http://schemas.openxmlformats.org/officeDocument/2006/relationships/audio" Target="../media/audio4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3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slide" Target="slide6.xml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1" Type="http://schemas.openxmlformats.org/officeDocument/2006/relationships/audio" Target="../media/audio5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3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slide" Target="slide7.xml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1" Type="http://schemas.openxmlformats.org/officeDocument/2006/relationships/audio" Target="../media/audio6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3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slide" Target="slide8.xml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1" Type="http://schemas.openxmlformats.org/officeDocument/2006/relationships/audio" Target="../media/audio7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3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slide" Target="slide9.xml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1" Type="http://schemas.openxmlformats.org/officeDocument/2006/relationships/audio" Target="../media/audio8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3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slide" Target="slide10.xml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2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6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38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39" name="Arredondar Rectângulo de Canto Diagonal 38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living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581128"/>
            <a:ext cx="8712968" cy="2088232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FF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2" name="Rectângulo arredondado 51"/>
          <p:cNvSpPr/>
          <p:nvPr/>
        </p:nvSpPr>
        <p:spPr>
          <a:xfrm>
            <a:off x="323528" y="4725144"/>
            <a:ext cx="8424936" cy="18002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5400" b="1" dirty="0">
                <a:solidFill>
                  <a:schemeClr val="tx1"/>
                </a:solidFill>
                <a:latin typeface="Candara" pitchFamily="34" charset="0"/>
              </a:rPr>
              <a:t>FURNITURE &amp; PREPOSITIONS OF PLACE</a:t>
            </a:r>
          </a:p>
        </p:txBody>
      </p:sp>
      <p:pic>
        <p:nvPicPr>
          <p:cNvPr id="43" name="Imagem 42" descr="red-splat-clipart-1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026781" y="3933056"/>
            <a:ext cx="1796374" cy="1718010"/>
          </a:xfrm>
          <a:prstGeom prst="rect">
            <a:avLst/>
          </a:prstGeom>
        </p:spPr>
      </p:pic>
      <p:pic>
        <p:nvPicPr>
          <p:cNvPr id="40" name="Imagem 39" descr="button-hi.png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308304" y="4246691"/>
            <a:ext cx="1198533" cy="1198533"/>
          </a:xfrm>
          <a:prstGeom prst="rect">
            <a:avLst/>
          </a:prstGeom>
        </p:spPr>
      </p:pic>
      <p:sp>
        <p:nvSpPr>
          <p:cNvPr id="30" name="文本框 34">
            <a:extLst>
              <a:ext uri="{FF2B5EF4-FFF2-40B4-BE49-F238E27FC236}">
                <a16:creationId xmlns:a16="http://schemas.microsoft.com/office/drawing/2014/main" id="{511E9418-01D1-4BC2-81AE-F07A93BEB135}"/>
              </a:ext>
            </a:extLst>
          </p:cNvPr>
          <p:cNvSpPr txBox="1"/>
          <p:nvPr/>
        </p:nvSpPr>
        <p:spPr>
          <a:xfrm>
            <a:off x="4932040" y="166834"/>
            <a:ext cx="5062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altLang="zh-CN" b="1" dirty="0">
                <a:solidFill>
                  <a:srgbClr val="FF0000"/>
                </a:solidFill>
                <a:latin typeface="Sunday" pitchFamily="2" charset="0"/>
              </a:rPr>
              <a:t>More esl games:</a:t>
            </a:r>
          </a:p>
          <a:p>
            <a:r>
              <a:rPr lang="es-AR" altLang="zh-CN" b="1" dirty="0">
                <a:solidFill>
                  <a:srgbClr val="FF0000"/>
                </a:solidFill>
                <a:latin typeface="Sunday" pitchFamily="2" charset="0"/>
              </a:rPr>
              <a:t>DE&amp;AL DE&amp;AL https://vk.com/deandal </a:t>
            </a:r>
            <a:endParaRPr lang="es-AR" altLang="zh-CN" sz="2000" b="1" dirty="0">
              <a:solidFill>
                <a:srgbClr val="FF0000"/>
              </a:solidFill>
              <a:latin typeface="Sunday" pitchFamily="2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cushion">
            <a:hlinkClick r:id="" action="ppaction://media"/>
          </p:cNvPr>
          <p:cNvPicPr>
            <a:picLocks noRot="1" noChangeAspect="1"/>
          </p:cNvPicPr>
          <p:nvPr>
            <a:wavAudioFile r:embed="rId1" name="cushion"/>
          </p:nvPr>
        </p:nvPicPr>
        <p:blipFill>
          <a:blip r:embed="rId3" cstate="print"/>
          <a:stretch>
            <a:fillRect/>
          </a:stretch>
        </p:blipFill>
        <p:spPr>
          <a:xfrm>
            <a:off x="1115616" y="5877272"/>
            <a:ext cx="2016224" cy="869854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4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8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, </a:t>
            </a:r>
            <a:r>
              <a:rPr lang="pt-PT" sz="2400" b="1" dirty="0" err="1">
                <a:latin typeface="Candara" pitchFamily="34" charset="0"/>
              </a:rPr>
              <a:t>repeat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match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word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with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Where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is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</a:p>
          <a:p>
            <a:pPr algn="ctr"/>
            <a:r>
              <a:rPr lang="pt-PT" sz="4000" b="1" dirty="0">
                <a:latin typeface="Candara" pitchFamily="34" charset="0"/>
              </a:rPr>
              <a:t>CUSHION?</a:t>
            </a:r>
            <a:endParaRPr lang="pt-PT" sz="4400" b="1" dirty="0">
              <a:latin typeface="Candara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a)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armchair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b)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chair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c)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sofa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40" name="Imagem 39" descr="button-hi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740352" y="3645024"/>
            <a:ext cx="1296144" cy="648072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868144" y="2420888"/>
            <a:ext cx="650242" cy="650242"/>
          </a:xfrm>
          <a:prstGeom prst="rect">
            <a:avLst/>
          </a:prstGeom>
        </p:spPr>
      </p:pic>
      <p:sp>
        <p:nvSpPr>
          <p:cNvPr id="38" name="Arredondar Rectângulo de Canto Diagonal 37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living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0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0" dur="1105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2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1" grpId="0" animBg="1"/>
      <p:bldP spid="45" grpId="1" animBg="1"/>
      <p:bldP spid="45" grpId="2" animBg="1"/>
      <p:bldP spid="47" grpId="1" animBg="1"/>
      <p:bldP spid="47" grpId="2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ainting">
            <a:hlinkClick r:id="" action="ppaction://media"/>
          </p:cNvPr>
          <p:cNvPicPr>
            <a:picLocks noRot="1" noChangeAspect="1"/>
          </p:cNvPicPr>
          <p:nvPr>
            <a:wavAudioFile r:embed="rId1" name="painting"/>
          </p:nvPr>
        </p:nvPicPr>
        <p:blipFill>
          <a:blip r:embed="rId3" cstate="print"/>
          <a:stretch>
            <a:fillRect/>
          </a:stretch>
        </p:blipFill>
        <p:spPr>
          <a:xfrm>
            <a:off x="1115616" y="5805264"/>
            <a:ext cx="2016224" cy="869854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4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8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, </a:t>
            </a:r>
            <a:r>
              <a:rPr lang="pt-PT" sz="2400" b="1" dirty="0" err="1">
                <a:latin typeface="Candara" pitchFamily="34" charset="0"/>
              </a:rPr>
              <a:t>repeat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match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word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with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Where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is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</a:p>
          <a:p>
            <a:pPr algn="ctr"/>
            <a:r>
              <a:rPr lang="pt-PT" sz="4400" b="1" dirty="0">
                <a:latin typeface="Candara" pitchFamily="34" charset="0"/>
              </a:rPr>
              <a:t>PAINTING?</a:t>
            </a:r>
            <a:endParaRPr lang="pt-PT" sz="3200" b="1" dirty="0">
              <a:latin typeface="Candara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c)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Over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TV set</a:t>
            </a: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b)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Near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chair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a)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Next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to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fireplace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40" name="Imagem 39" descr="button-hi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740352" y="3645024"/>
            <a:ext cx="1296144" cy="648072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3779912" y="836712"/>
            <a:ext cx="650242" cy="650242"/>
          </a:xfrm>
          <a:prstGeom prst="rect">
            <a:avLst/>
          </a:prstGeom>
        </p:spPr>
      </p:pic>
      <p:sp>
        <p:nvSpPr>
          <p:cNvPr id="38" name="Arredondar Rectângulo de Canto Diagonal 37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living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2" dur="1085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2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41" grpId="1" animBg="1"/>
      <p:bldP spid="45" grpId="1" animBg="1"/>
      <p:bldP spid="45" grpId="2" animBg="1"/>
      <p:bldP spid="47" grpId="1" animBg="1"/>
      <p:bldP spid="47" grpId="2" animBg="1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coffee table">
            <a:hlinkClick r:id="" action="ppaction://media"/>
          </p:cNvPr>
          <p:cNvPicPr>
            <a:picLocks noRot="1" noChangeAspect="1"/>
          </p:cNvPicPr>
          <p:nvPr>
            <a:wavAudioFile r:embed="rId1" name="coffee table"/>
          </p:nvPr>
        </p:nvPicPr>
        <p:blipFill>
          <a:blip r:embed="rId3" cstate="print"/>
          <a:stretch>
            <a:fillRect/>
          </a:stretch>
        </p:blipFill>
        <p:spPr>
          <a:xfrm>
            <a:off x="1115616" y="5871514"/>
            <a:ext cx="2016224" cy="869854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4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8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, </a:t>
            </a:r>
            <a:r>
              <a:rPr lang="pt-PT" sz="2400" b="1" dirty="0" err="1">
                <a:latin typeface="Candara" pitchFamily="34" charset="0"/>
              </a:rPr>
              <a:t>repeat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match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word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with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Where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is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</a:p>
          <a:p>
            <a:pPr algn="ctr"/>
            <a:r>
              <a:rPr lang="pt-PT" sz="4000" b="1" dirty="0">
                <a:latin typeface="Candara" pitchFamily="34" charset="0"/>
              </a:rPr>
              <a:t>COFFEE TABLE?</a:t>
            </a:r>
            <a:endParaRPr lang="pt-PT" sz="4400" b="1" dirty="0">
              <a:latin typeface="Candara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a)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Beside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sofa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b)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Under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rug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c) 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front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of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armchair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40" name="Imagem 39" descr="button-hi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740352" y="3645024"/>
            <a:ext cx="1296144" cy="648072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139952" y="3356992"/>
            <a:ext cx="650242" cy="650242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living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2" dur="1176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2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41" grpId="0" animBg="1"/>
      <p:bldP spid="45" grpId="0" animBg="1"/>
      <p:bldP spid="45" grpId="1" animBg="1"/>
      <p:bldP spid="47" grpId="0" animBg="1"/>
      <p:bldP spid="47" grpId="1" animBg="1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shelf">
            <a:hlinkClick r:id="" action="ppaction://media"/>
          </p:cNvPr>
          <p:cNvPicPr>
            <a:picLocks noRot="1" noChangeAspect="1"/>
          </p:cNvPicPr>
          <p:nvPr>
            <a:wavAudioFile r:embed="rId1" name="shelf"/>
          </p:nvPr>
        </p:nvPicPr>
        <p:blipFill>
          <a:blip r:embed="rId3" cstate="print"/>
          <a:stretch>
            <a:fillRect/>
          </a:stretch>
        </p:blipFill>
        <p:spPr>
          <a:xfrm>
            <a:off x="1115616" y="5805264"/>
            <a:ext cx="2016224" cy="869853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4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8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, </a:t>
            </a:r>
            <a:r>
              <a:rPr lang="pt-PT" sz="2400" b="1" dirty="0" err="1">
                <a:latin typeface="Candara" pitchFamily="34" charset="0"/>
              </a:rPr>
              <a:t>repeat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match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word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with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Where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is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</a:p>
          <a:p>
            <a:pPr algn="ctr"/>
            <a:r>
              <a:rPr lang="pt-PT" sz="4400" b="1" dirty="0">
                <a:latin typeface="Candara" pitchFamily="34" charset="0"/>
              </a:rPr>
              <a:t>SHELF?</a:t>
            </a:r>
            <a:endParaRPr lang="pt-PT" sz="3200" b="1" dirty="0">
              <a:latin typeface="Candara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c)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Near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TV set </a:t>
            </a: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a)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Over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chair</a:t>
            </a:r>
            <a:endParaRPr lang="pt-PT" sz="2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b)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Next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to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cupboard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40" name="Imagem 39" descr="button-hi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740352" y="3645024"/>
            <a:ext cx="1296144" cy="648072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2987824" y="1412776"/>
            <a:ext cx="650242" cy="650242"/>
          </a:xfrm>
          <a:prstGeom prst="rect">
            <a:avLst/>
          </a:prstGeom>
        </p:spPr>
      </p:pic>
      <p:sp>
        <p:nvSpPr>
          <p:cNvPr id="38" name="Arredondar Rectângulo de Canto Diagonal 37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living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0" dur="1176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2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41" grpId="0" animBg="1"/>
      <p:bldP spid="45" grpId="0" animBg="1"/>
      <p:bldP spid="45" grpId="1" animBg="1"/>
      <p:bldP spid="47" grpId="0" animBg="1"/>
      <p:bldP spid="47" grpId="1" animBg="1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sofa">
            <a:hlinkClick r:id="" action="ppaction://media"/>
          </p:cNvPr>
          <p:cNvPicPr>
            <a:picLocks noRot="1" noChangeAspect="1"/>
          </p:cNvPicPr>
          <p:nvPr>
            <a:wavAudioFile r:embed="rId1" name="sofa"/>
          </p:nvPr>
        </p:nvPicPr>
        <p:blipFill>
          <a:blip r:embed="rId3" cstate="print"/>
          <a:stretch>
            <a:fillRect/>
          </a:stretch>
        </p:blipFill>
        <p:spPr>
          <a:xfrm>
            <a:off x="1115616" y="5877272"/>
            <a:ext cx="2016224" cy="842405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4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8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, </a:t>
            </a:r>
            <a:r>
              <a:rPr lang="pt-PT" sz="2400" b="1" dirty="0" err="1">
                <a:latin typeface="Candara" pitchFamily="34" charset="0"/>
              </a:rPr>
              <a:t>repeat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match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word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with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Where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is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</a:p>
          <a:p>
            <a:pPr algn="ctr"/>
            <a:r>
              <a:rPr lang="pt-PT" sz="4400" b="1" dirty="0">
                <a:latin typeface="Candara" pitchFamily="34" charset="0"/>
              </a:rPr>
              <a:t>SOFA?</a:t>
            </a:r>
            <a:endParaRPr lang="pt-PT" sz="4800" b="1" dirty="0">
              <a:latin typeface="Candara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a)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Behind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window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b)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Opposite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TV set</a:t>
            </a: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c)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right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side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40" name="Imagem 39" descr="button-hi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740352" y="3645024"/>
            <a:ext cx="1296144" cy="648072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6444208" y="2492896"/>
            <a:ext cx="650242" cy="650242"/>
          </a:xfrm>
          <a:prstGeom prst="rect">
            <a:avLst/>
          </a:prstGeom>
        </p:spPr>
      </p:pic>
      <p:sp>
        <p:nvSpPr>
          <p:cNvPr id="38" name="Arredondar Rectângulo de Canto Diagonal 37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living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2" dur="1156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2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41" grpId="0" animBg="1"/>
      <p:bldP spid="45" grpId="0" animBg="1"/>
      <p:bldP spid="45" grpId="1" animBg="1"/>
      <p:bldP spid="47" grpId="0" animBg="1"/>
      <p:bldP spid="47" grpId="1" animBg="1"/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chair">
            <a:hlinkClick r:id="" action="ppaction://media"/>
          </p:cNvPr>
          <p:cNvPicPr>
            <a:picLocks noRot="1" noChangeAspect="1"/>
          </p:cNvPicPr>
          <p:nvPr>
            <a:wavAudioFile r:embed="rId1" name="chair"/>
          </p:nvPr>
        </p:nvPicPr>
        <p:blipFill>
          <a:blip r:embed="rId3" cstate="print"/>
          <a:stretch>
            <a:fillRect/>
          </a:stretch>
        </p:blipFill>
        <p:spPr>
          <a:xfrm>
            <a:off x="1115616" y="5799506"/>
            <a:ext cx="2016224" cy="869854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4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8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, </a:t>
            </a:r>
            <a:r>
              <a:rPr lang="pt-PT" sz="2400" b="1" dirty="0" err="1">
                <a:latin typeface="Candara" pitchFamily="34" charset="0"/>
              </a:rPr>
              <a:t>repeat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match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word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with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Where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is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</a:p>
          <a:p>
            <a:pPr algn="ctr"/>
            <a:r>
              <a:rPr lang="pt-PT" sz="4400" b="1" dirty="0">
                <a:latin typeface="Candara" pitchFamily="34" charset="0"/>
              </a:rPr>
              <a:t>CHAIR?</a:t>
            </a:r>
            <a:endParaRPr lang="pt-PT" sz="3200" b="1" dirty="0">
              <a:latin typeface="Candara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c)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Next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to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TV set</a:t>
            </a: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b) In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front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of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TV set</a:t>
            </a: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a)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Opposite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TV set</a:t>
            </a:r>
          </a:p>
        </p:txBody>
      </p:sp>
      <p:pic>
        <p:nvPicPr>
          <p:cNvPr id="40" name="Imagem 39" descr="button-hi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740352" y="3645024"/>
            <a:ext cx="1296144" cy="648072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827584" y="3717032"/>
            <a:ext cx="650242" cy="650242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living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0" dur="1237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2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41" grpId="0" animBg="1"/>
      <p:bldP spid="45" grpId="0" animBg="1"/>
      <p:bldP spid="45" grpId="1" animBg="1"/>
      <p:bldP spid="47" grpId="0" animBg="1"/>
      <p:bldP spid="47" grpId="1" animBg="1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cupboard">
            <a:hlinkClick r:id="" action="ppaction://media"/>
          </p:cNvPr>
          <p:cNvPicPr>
            <a:picLocks noRot="1" noChangeAspect="1"/>
          </p:cNvPicPr>
          <p:nvPr>
            <a:wavAudioFile r:embed="rId1" name="cupboard"/>
          </p:nvPr>
        </p:nvPicPr>
        <p:blipFill>
          <a:blip r:embed="rId3" cstate="print"/>
          <a:stretch>
            <a:fillRect/>
          </a:stretch>
        </p:blipFill>
        <p:spPr>
          <a:xfrm>
            <a:off x="1115616" y="5805264"/>
            <a:ext cx="2016224" cy="869854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4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8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, </a:t>
            </a:r>
            <a:r>
              <a:rPr lang="pt-PT" sz="2400" b="1" dirty="0" err="1">
                <a:latin typeface="Candara" pitchFamily="34" charset="0"/>
              </a:rPr>
              <a:t>repeat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match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word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with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Where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is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</a:p>
          <a:p>
            <a:pPr algn="ctr"/>
            <a:r>
              <a:rPr lang="pt-PT" sz="4400" b="1" dirty="0">
                <a:latin typeface="Candara" pitchFamily="34" charset="0"/>
              </a:rPr>
              <a:t>CUPBOARD?</a:t>
            </a:r>
            <a:endParaRPr lang="pt-PT" sz="3200" b="1" dirty="0">
              <a:latin typeface="Candara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c) 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front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of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armchair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a)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right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of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2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b)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Near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door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40" name="Imagem 39" descr="button-hi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740352" y="3645024"/>
            <a:ext cx="1296144" cy="648072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2123728" y="2060848"/>
            <a:ext cx="650242" cy="650242"/>
          </a:xfrm>
          <a:prstGeom prst="rect">
            <a:avLst/>
          </a:prstGeom>
        </p:spPr>
      </p:pic>
      <p:sp>
        <p:nvSpPr>
          <p:cNvPr id="43" name="Arredondar Rectângulo de Canto Diagonal 42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living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0" dur="1237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2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1" grpId="0" animBg="1"/>
      <p:bldP spid="45" grpId="0" animBg="1"/>
      <p:bldP spid="45" grpId="1" animBg="1"/>
      <p:bldP spid="47" grpId="0" animBg="1"/>
      <p:bldP spid="47" grpId="1" animBg="1"/>
      <p:bldP spid="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TV set">
            <a:hlinkClick r:id="" action="ppaction://media"/>
          </p:cNvPr>
          <p:cNvPicPr>
            <a:picLocks noRot="1" noChangeAspect="1"/>
          </p:cNvPicPr>
          <p:nvPr>
            <a:wavAudioFile r:embed="rId1" name="TV set"/>
          </p:nvPr>
        </p:nvPicPr>
        <p:blipFill>
          <a:blip r:embed="rId3" cstate="print"/>
          <a:stretch>
            <a:fillRect/>
          </a:stretch>
        </p:blipFill>
        <p:spPr>
          <a:xfrm>
            <a:off x="1115616" y="5805264"/>
            <a:ext cx="2016224" cy="869854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4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8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, </a:t>
            </a:r>
            <a:r>
              <a:rPr lang="pt-PT" sz="2400" b="1" dirty="0" err="1">
                <a:latin typeface="Candara" pitchFamily="34" charset="0"/>
              </a:rPr>
              <a:t>repeat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match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word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with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Where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is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</a:p>
          <a:p>
            <a:pPr algn="ctr"/>
            <a:r>
              <a:rPr lang="pt-PT" sz="4400" b="1" dirty="0">
                <a:latin typeface="Candara" pitchFamily="34" charset="0"/>
              </a:rPr>
              <a:t>TV SET?</a:t>
            </a:r>
            <a:endParaRPr lang="pt-PT" sz="3200" b="1" dirty="0">
              <a:latin typeface="Candara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c) 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front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of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sofa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a)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left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of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sofa</a:t>
            </a:r>
            <a:endParaRPr lang="pt-PT" sz="2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b)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right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of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sofa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40" name="Imagem 39" descr="button-hi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2915816" y="5445224"/>
            <a:ext cx="1660388" cy="1296144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8026214" y="2348880"/>
            <a:ext cx="650242" cy="650242"/>
          </a:xfrm>
          <a:prstGeom prst="rect">
            <a:avLst/>
          </a:prstGeom>
        </p:spPr>
      </p:pic>
      <p:sp>
        <p:nvSpPr>
          <p:cNvPr id="43" name="Arredondar Rectângulo de Canto Diagonal 42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living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3" dur="1389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2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41" grpId="0" animBg="1"/>
      <p:bldP spid="45" grpId="0" animBg="1"/>
      <p:bldP spid="45" grpId="1" animBg="1"/>
      <p:bldP spid="47" grpId="0" animBg="1"/>
      <p:bldP spid="47" grpId="1" animBg="1"/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armchair">
            <a:hlinkClick r:id="" action="ppaction://media"/>
          </p:cNvPr>
          <p:cNvPicPr>
            <a:picLocks noRot="1" noChangeAspect="1"/>
          </p:cNvPicPr>
          <p:nvPr>
            <a:wavAudioFile r:embed="rId1" name="armchair"/>
          </p:nvPr>
        </p:nvPicPr>
        <p:blipFill>
          <a:blip r:embed="rId3" cstate="print"/>
          <a:stretch>
            <a:fillRect/>
          </a:stretch>
        </p:blipFill>
        <p:spPr>
          <a:xfrm>
            <a:off x="1115616" y="5877272"/>
            <a:ext cx="2024608" cy="873471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4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8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, </a:t>
            </a:r>
            <a:r>
              <a:rPr lang="pt-PT" sz="2400" b="1" dirty="0" err="1">
                <a:latin typeface="Candara" pitchFamily="34" charset="0"/>
              </a:rPr>
              <a:t>repeat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match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word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with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Where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is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4400" b="1" dirty="0">
                <a:latin typeface="Candara" pitchFamily="34" charset="0"/>
              </a:rPr>
              <a:t>ARMCHAIR?</a:t>
            </a:r>
            <a:endParaRPr lang="pt-PT" sz="3200" b="1" dirty="0">
              <a:latin typeface="Candara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a)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Next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to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bookcase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b)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Near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window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c)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Beside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fireplace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40" name="Imagem 39" descr="button-hi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740352" y="3645024"/>
            <a:ext cx="1296144" cy="648072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3419872" y="2204864"/>
            <a:ext cx="650242" cy="650242"/>
          </a:xfrm>
          <a:prstGeom prst="rect">
            <a:avLst/>
          </a:prstGeom>
        </p:spPr>
      </p:pic>
      <p:sp>
        <p:nvSpPr>
          <p:cNvPr id="38" name="Arredondar Rectângulo de Canto Diagonal 37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living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2" dur="1186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2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41" grpId="0" animBg="1"/>
      <p:bldP spid="45" grpId="0" animBg="1"/>
      <p:bldP spid="45" grpId="1" animBg="1"/>
      <p:bldP spid="47" grpId="0" animBg="1"/>
      <p:bldP spid="47" grpId="1" animBg="1"/>
      <p:bldP spid="48" grpId="0" animBg="1"/>
      <p:bldP spid="4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3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7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, </a:t>
            </a:r>
            <a:r>
              <a:rPr lang="pt-PT" sz="2400" b="1" dirty="0" err="1">
                <a:latin typeface="Candara" pitchFamily="34" charset="0"/>
              </a:rPr>
              <a:t>repeat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match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word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with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Where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is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</a:p>
          <a:p>
            <a:pPr algn="ctr"/>
            <a:r>
              <a:rPr lang="pt-PT" sz="4000" b="1" dirty="0">
                <a:latin typeface="Candara" pitchFamily="34" charset="0"/>
              </a:rPr>
              <a:t>FAMILY PHOTO?</a:t>
            </a:r>
            <a:endParaRPr lang="pt-PT" sz="2800" b="1" dirty="0">
              <a:latin typeface="Candara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c)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shelf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b)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table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a)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wall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40" name="Imagem 39" descr="button-hi.png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7740352" y="3645024"/>
            <a:ext cx="1296144" cy="648072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8493758" y="2132856"/>
            <a:ext cx="650242" cy="650242"/>
          </a:xfrm>
          <a:prstGeom prst="rect">
            <a:avLst/>
          </a:prstGeom>
        </p:spPr>
      </p:pic>
      <p:pic>
        <p:nvPicPr>
          <p:cNvPr id="38" name="photo">
            <a:hlinkClick r:id="" action="ppaction://media"/>
          </p:cNvPr>
          <p:cNvPicPr>
            <a:picLocks noRot="1" noChangeAspect="1"/>
          </p:cNvPicPr>
          <p:nvPr>
            <a:wavAudioFile r:embed="rId1" name="photo"/>
          </p:nvPr>
        </p:nvPicPr>
        <p:blipFill>
          <a:blip r:embed="rId25" cstate="print"/>
          <a:stretch>
            <a:fillRect/>
          </a:stretch>
        </p:blipFill>
        <p:spPr>
          <a:xfrm>
            <a:off x="1115616" y="5805264"/>
            <a:ext cx="2002878" cy="864096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living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00"/>
                            </p:stCondLst>
                            <p:childTnLst>
                              <p:par>
                                <p:cTn id="23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308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2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41" grpId="0" animBg="1"/>
      <p:bldP spid="41" grpId="1" animBg="1"/>
      <p:bldP spid="45" grpId="0" animBg="1"/>
      <p:bldP spid="45" grpId="1" animBg="1"/>
      <p:bldP spid="47" grpId="0" animBg="1"/>
      <p:bldP spid="47" grpId="1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lant">
            <a:hlinkClick r:id="" action="ppaction://media"/>
          </p:cNvPr>
          <p:cNvPicPr>
            <a:picLocks noRot="1" noChangeAspect="1"/>
          </p:cNvPicPr>
          <p:nvPr>
            <a:wavAudioFile r:embed="rId1" name="plant"/>
          </p:nvPr>
        </p:nvPicPr>
        <p:blipFill>
          <a:blip r:embed="rId3" cstate="print"/>
          <a:stretch>
            <a:fillRect/>
          </a:stretch>
        </p:blipFill>
        <p:spPr>
          <a:xfrm>
            <a:off x="1115616" y="5805264"/>
            <a:ext cx="1988373" cy="857838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4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8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, </a:t>
            </a:r>
            <a:r>
              <a:rPr lang="pt-PT" sz="2400" b="1" dirty="0" err="1">
                <a:latin typeface="Candara" pitchFamily="34" charset="0"/>
              </a:rPr>
              <a:t>repeat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match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word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with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Where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is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</a:p>
          <a:p>
            <a:pPr algn="ctr"/>
            <a:r>
              <a:rPr lang="pt-PT" sz="4400" b="1" dirty="0">
                <a:latin typeface="Candara" pitchFamily="34" charset="0"/>
              </a:rPr>
              <a:t>POT PLANT?</a:t>
            </a:r>
            <a:endParaRPr lang="pt-PT" sz="3200" b="1" dirty="0">
              <a:latin typeface="Candara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c) </a:t>
            </a:r>
            <a:r>
              <a:rPr lang="pt-PT" b="1" dirty="0" err="1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b="1" dirty="0" err="1">
                <a:solidFill>
                  <a:schemeClr val="tx1"/>
                </a:solidFill>
                <a:latin typeface="Candara" pitchFamily="34" charset="0"/>
              </a:rPr>
              <a:t>floor</a:t>
            </a:r>
            <a:r>
              <a:rPr lang="pt-PT" b="1" dirty="0">
                <a:solidFill>
                  <a:schemeClr val="tx1"/>
                </a:solidFill>
                <a:latin typeface="Candara" pitchFamily="34" charset="0"/>
              </a:rPr>
              <a:t>, in </a:t>
            </a:r>
            <a:r>
              <a:rPr lang="pt-PT" b="1" dirty="0" err="1">
                <a:solidFill>
                  <a:schemeClr val="tx1"/>
                </a:solidFill>
                <a:latin typeface="Candara" pitchFamily="34" charset="0"/>
              </a:rPr>
              <a:t>front</a:t>
            </a:r>
            <a:r>
              <a:rPr lang="pt-PT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b="1" dirty="0" err="1">
                <a:solidFill>
                  <a:schemeClr val="tx1"/>
                </a:solidFill>
                <a:latin typeface="Candara" pitchFamily="34" charset="0"/>
              </a:rPr>
              <a:t>of</a:t>
            </a:r>
            <a:r>
              <a:rPr lang="pt-PT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b="1" dirty="0" err="1">
                <a:solidFill>
                  <a:schemeClr val="tx1"/>
                </a:solidFill>
                <a:latin typeface="Candara" pitchFamily="34" charset="0"/>
              </a:rPr>
              <a:t>table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b) </a:t>
            </a:r>
            <a:r>
              <a:rPr lang="pt-PT" sz="2000" b="1" dirty="0" err="1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0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andara" pitchFamily="34" charset="0"/>
              </a:rPr>
              <a:t>floor</a:t>
            </a:r>
            <a:r>
              <a:rPr lang="pt-PT" sz="2000" b="1" dirty="0">
                <a:solidFill>
                  <a:schemeClr val="tx1"/>
                </a:solidFill>
                <a:latin typeface="Candara" pitchFamily="34" charset="0"/>
              </a:rPr>
              <a:t>, </a:t>
            </a:r>
            <a:r>
              <a:rPr lang="pt-PT" sz="2000" b="1" dirty="0" err="1">
                <a:solidFill>
                  <a:schemeClr val="tx1"/>
                </a:solidFill>
                <a:latin typeface="Candara" pitchFamily="34" charset="0"/>
              </a:rPr>
              <a:t>next</a:t>
            </a:r>
            <a:r>
              <a:rPr lang="pt-PT" sz="2000" b="1" dirty="0">
                <a:solidFill>
                  <a:schemeClr val="tx1"/>
                </a:solidFill>
                <a:latin typeface="Candara" pitchFamily="34" charset="0"/>
              </a:rPr>
              <a:t> to </a:t>
            </a:r>
            <a:r>
              <a:rPr lang="pt-PT" sz="20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andara" pitchFamily="34" charset="0"/>
              </a:rPr>
              <a:t>sofa</a:t>
            </a:r>
            <a:r>
              <a:rPr lang="pt-PT" sz="20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a) </a:t>
            </a:r>
            <a:r>
              <a:rPr lang="pt-PT" b="1" dirty="0" err="1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b="1" dirty="0" err="1">
                <a:solidFill>
                  <a:schemeClr val="tx1"/>
                </a:solidFill>
                <a:latin typeface="Candara" pitchFamily="34" charset="0"/>
              </a:rPr>
              <a:t>floor</a:t>
            </a:r>
            <a:r>
              <a:rPr lang="pt-PT" b="1" dirty="0">
                <a:solidFill>
                  <a:schemeClr val="tx1"/>
                </a:solidFill>
                <a:latin typeface="Candara" pitchFamily="34" charset="0"/>
              </a:rPr>
              <a:t>, </a:t>
            </a:r>
            <a:r>
              <a:rPr lang="pt-PT" b="1" dirty="0" err="1">
                <a:solidFill>
                  <a:schemeClr val="tx1"/>
                </a:solidFill>
                <a:latin typeface="Candara" pitchFamily="34" charset="0"/>
              </a:rPr>
              <a:t>under</a:t>
            </a:r>
            <a:r>
              <a:rPr lang="pt-PT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b="1" dirty="0" err="1">
                <a:solidFill>
                  <a:schemeClr val="tx1"/>
                </a:solidFill>
                <a:latin typeface="Candara" pitchFamily="34" charset="0"/>
              </a:rPr>
              <a:t>wall</a:t>
            </a:r>
            <a:r>
              <a:rPr lang="pt-PT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b="1" dirty="0" err="1">
                <a:solidFill>
                  <a:schemeClr val="tx1"/>
                </a:solidFill>
                <a:latin typeface="Candara" pitchFamily="34" charset="0"/>
              </a:rPr>
              <a:t>clock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40" name="Imagem 39" descr="button-hi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740352" y="3645024"/>
            <a:ext cx="1296144" cy="648072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827584" y="2492896"/>
            <a:ext cx="650242" cy="650242"/>
          </a:xfrm>
          <a:prstGeom prst="rect">
            <a:avLst/>
          </a:prstGeom>
        </p:spPr>
      </p:pic>
      <p:sp>
        <p:nvSpPr>
          <p:cNvPr id="38" name="Arredondar Rectângulo de Canto Diagonal 37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living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0" dur="130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2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1" grpId="1" animBg="1"/>
      <p:bldP spid="45" grpId="1" animBg="1"/>
      <p:bldP spid="45" grpId="2" animBg="1"/>
      <p:bldP spid="47" grpId="1" animBg="1"/>
      <p:bldP spid="47" grpId="2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rug">
            <a:hlinkClick r:id="" action="ppaction://media"/>
          </p:cNvPr>
          <p:cNvPicPr>
            <a:picLocks noRot="1" noChangeAspect="1"/>
          </p:cNvPicPr>
          <p:nvPr>
            <a:wavAudioFile r:embed="rId1" name="rug"/>
          </p:nvPr>
        </p:nvPicPr>
        <p:blipFill>
          <a:blip r:embed="rId3" cstate="print"/>
          <a:stretch>
            <a:fillRect/>
          </a:stretch>
        </p:blipFill>
        <p:spPr>
          <a:xfrm>
            <a:off x="1115616" y="5805264"/>
            <a:ext cx="2002878" cy="864096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4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8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, </a:t>
            </a:r>
            <a:r>
              <a:rPr lang="pt-PT" sz="2400" b="1" dirty="0" err="1">
                <a:latin typeface="Candara" pitchFamily="34" charset="0"/>
              </a:rPr>
              <a:t>repeat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match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word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with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Where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is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</a:p>
          <a:p>
            <a:pPr algn="ctr"/>
            <a:r>
              <a:rPr lang="pt-PT" sz="4400" b="1" dirty="0">
                <a:latin typeface="Candara" pitchFamily="34" charset="0"/>
              </a:rPr>
              <a:t>RUG?</a:t>
            </a:r>
            <a:endParaRPr lang="pt-PT" sz="3200" b="1" dirty="0">
              <a:latin typeface="Candara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c)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left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of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a)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right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of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2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b) 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middle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of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40" name="Imagem 39" descr="button-hi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740352" y="3645024"/>
            <a:ext cx="1296144" cy="648072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788024" y="3717032"/>
            <a:ext cx="650242" cy="650242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living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2" dur="103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2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41" grpId="0" animBg="1"/>
      <p:bldP spid="45" grpId="0" animBg="1"/>
      <p:bldP spid="45" grpId="1" animBg="1"/>
      <p:bldP spid="47" grpId="0" animBg="1"/>
      <p:bldP spid="47" grpId="1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bookcase">
            <a:hlinkClick r:id="" action="ppaction://media"/>
          </p:cNvPr>
          <p:cNvPicPr>
            <a:picLocks noRot="1" noChangeAspect="1"/>
          </p:cNvPicPr>
          <p:nvPr>
            <a:wavAudioFile r:embed="rId1" name="bookcase"/>
          </p:nvPr>
        </p:nvPicPr>
        <p:blipFill>
          <a:blip r:embed="rId3" cstate="print"/>
          <a:stretch>
            <a:fillRect/>
          </a:stretch>
        </p:blipFill>
        <p:spPr>
          <a:xfrm>
            <a:off x="1115616" y="5805264"/>
            <a:ext cx="2016224" cy="869854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4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8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, </a:t>
            </a:r>
            <a:r>
              <a:rPr lang="pt-PT" sz="2400" b="1" dirty="0" err="1">
                <a:latin typeface="Candara" pitchFamily="34" charset="0"/>
              </a:rPr>
              <a:t>repeat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match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word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with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Where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is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</a:p>
          <a:p>
            <a:pPr algn="ctr"/>
            <a:r>
              <a:rPr lang="pt-PT" sz="4400" b="1" dirty="0">
                <a:latin typeface="Candara" pitchFamily="34" charset="0"/>
              </a:rPr>
              <a:t>BOOKCASE?</a:t>
            </a:r>
            <a:endParaRPr lang="pt-PT" sz="3200" b="1" dirty="0">
              <a:latin typeface="Candara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c)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Near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chair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b)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Next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to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door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a)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Behind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sofa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40" name="Imagem 39" descr="button-hi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740352" y="3645024"/>
            <a:ext cx="1296144" cy="648072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6084168" y="908720"/>
            <a:ext cx="650242" cy="650242"/>
          </a:xfrm>
          <a:prstGeom prst="rect">
            <a:avLst/>
          </a:prstGeom>
        </p:spPr>
      </p:pic>
      <p:sp>
        <p:nvSpPr>
          <p:cNvPr id="38" name="Arredondar Rectângulo de Canto Diagonal 37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living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6" dur="1430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1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1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1" grpId="1" animBg="1"/>
      <p:bldP spid="45" grpId="2" animBg="1"/>
      <p:bldP spid="45" grpId="3" animBg="1"/>
      <p:bldP spid="47" grpId="2" animBg="1"/>
      <p:bldP spid="47" grpId="3" animBg="1"/>
      <p:bldP spid="48" grpId="0" animBg="1"/>
      <p:bldP spid="4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reading lamp">
            <a:hlinkClick r:id="" action="ppaction://media"/>
          </p:cNvPr>
          <p:cNvPicPr>
            <a:picLocks noRot="1" noChangeAspect="1"/>
          </p:cNvPicPr>
          <p:nvPr>
            <a:wavAudioFile r:embed="rId1" name="reading lamp"/>
          </p:nvPr>
        </p:nvPicPr>
        <p:blipFill>
          <a:blip r:embed="rId3" cstate="print"/>
          <a:stretch>
            <a:fillRect/>
          </a:stretch>
        </p:blipFill>
        <p:spPr>
          <a:xfrm>
            <a:off x="1115616" y="5877272"/>
            <a:ext cx="2016224" cy="869854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4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8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, </a:t>
            </a:r>
            <a:r>
              <a:rPr lang="pt-PT" sz="2400" b="1" dirty="0" err="1">
                <a:latin typeface="Candara" pitchFamily="34" charset="0"/>
              </a:rPr>
              <a:t>repeat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match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word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with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Where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is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</a:p>
          <a:p>
            <a:pPr algn="ctr"/>
            <a:r>
              <a:rPr lang="pt-PT" sz="4000" b="1" dirty="0">
                <a:latin typeface="Candara" pitchFamily="34" charset="0"/>
              </a:rPr>
              <a:t>READING LAMP?</a:t>
            </a:r>
            <a:endParaRPr lang="pt-PT" sz="3200" b="1" dirty="0">
              <a:latin typeface="Candara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a) In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coffee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table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b)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Over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coffee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table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c)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coffee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table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40" name="Imagem 39" descr="button-hi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740352" y="3645024"/>
            <a:ext cx="1296144" cy="648072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139952" y="2564904"/>
            <a:ext cx="650242" cy="650242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living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6" dur="134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1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1" grpId="0" animBg="1"/>
      <p:bldP spid="45" grpId="0" animBg="1"/>
      <p:bldP spid="45" grpId="1" animBg="1"/>
      <p:bldP spid="47" grpId="0" animBg="1"/>
      <p:bldP spid="47" grpId="1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fireplace">
            <a:hlinkClick r:id="" action="ppaction://media"/>
          </p:cNvPr>
          <p:cNvPicPr>
            <a:picLocks noRot="1" noChangeAspect="1"/>
          </p:cNvPicPr>
          <p:nvPr>
            <a:wavAudioFile r:embed="rId1" name="fireplace"/>
          </p:nvPr>
        </p:nvPicPr>
        <p:blipFill>
          <a:blip r:embed="rId3" cstate="print"/>
          <a:stretch>
            <a:fillRect/>
          </a:stretch>
        </p:blipFill>
        <p:spPr>
          <a:xfrm>
            <a:off x="1115616" y="5805264"/>
            <a:ext cx="2016224" cy="869854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4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8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, </a:t>
            </a:r>
            <a:r>
              <a:rPr lang="pt-PT" sz="2400" b="1" dirty="0" err="1">
                <a:latin typeface="Candara" pitchFamily="34" charset="0"/>
              </a:rPr>
              <a:t>repeat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match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word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with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Where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is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</a:p>
          <a:p>
            <a:pPr algn="ctr"/>
            <a:r>
              <a:rPr lang="pt-PT" sz="4400" b="1" dirty="0">
                <a:latin typeface="Candara" pitchFamily="34" charset="0"/>
              </a:rPr>
              <a:t>FIREPLACE?</a:t>
            </a:r>
            <a:endParaRPr lang="pt-PT" sz="3200" b="1" dirty="0">
              <a:latin typeface="Candara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c)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Between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sofa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and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window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a)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Between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chair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and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cupboard</a:t>
            </a:r>
            <a:endParaRPr lang="pt-PT" sz="2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b)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Between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bookcase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and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shelf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40" name="Imagem 39" descr="button-hi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740352" y="3645024"/>
            <a:ext cx="1296144" cy="648072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644008" y="1700808"/>
            <a:ext cx="650242" cy="650242"/>
          </a:xfrm>
          <a:prstGeom prst="rect">
            <a:avLst/>
          </a:prstGeom>
        </p:spPr>
      </p:pic>
      <p:sp>
        <p:nvSpPr>
          <p:cNvPr id="38" name="Arredondar Rectângulo de Canto Diagonal 37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living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0" dur="1359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2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1" grpId="0" animBg="1"/>
      <p:bldP spid="45" grpId="0" animBg="1"/>
      <p:bldP spid="45" grpId="1" animBg="1"/>
      <p:bldP spid="47" grpId="0" animBg="1"/>
      <p:bldP spid="47" grpId="1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wall clock">
            <a:hlinkClick r:id="" action="ppaction://media"/>
          </p:cNvPr>
          <p:cNvPicPr>
            <a:picLocks noRot="1" noChangeAspect="1"/>
          </p:cNvPicPr>
          <p:nvPr>
            <a:wavAudioFile r:embed="rId1" name="wall clock"/>
          </p:nvPr>
        </p:nvPicPr>
        <p:blipFill>
          <a:blip r:embed="rId3" cstate="print"/>
          <a:stretch>
            <a:fillRect/>
          </a:stretch>
        </p:blipFill>
        <p:spPr>
          <a:xfrm>
            <a:off x="1115616" y="5805264"/>
            <a:ext cx="1998381" cy="862156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4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8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, </a:t>
            </a:r>
            <a:r>
              <a:rPr lang="pt-PT" sz="2400" b="1" dirty="0" err="1">
                <a:latin typeface="Candara" pitchFamily="34" charset="0"/>
              </a:rPr>
              <a:t>repeat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match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word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with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Where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is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</a:p>
          <a:p>
            <a:pPr algn="ctr"/>
            <a:r>
              <a:rPr lang="pt-PT" sz="4400" b="1" dirty="0">
                <a:latin typeface="Candara" pitchFamily="34" charset="0"/>
              </a:rPr>
              <a:t>WALL CLOCK?</a:t>
            </a:r>
            <a:endParaRPr lang="pt-PT" sz="3200" b="1" dirty="0">
              <a:latin typeface="Candara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c)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pot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plant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a)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Under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pot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plant</a:t>
            </a:r>
            <a:endParaRPr lang="pt-PT" sz="2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b)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Over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pot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plant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40" name="Imagem 39" descr="button-hi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740352" y="3645024"/>
            <a:ext cx="1296144" cy="648072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827584" y="1052736"/>
            <a:ext cx="650242" cy="650242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living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00"/>
                            </p:stCondLst>
                            <p:childTnLst>
                              <p:par>
                                <p:cTn id="224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1" dur="148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2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41" grpId="0" animBg="1"/>
      <p:bldP spid="45" grpId="0" animBg="1"/>
      <p:bldP spid="45" grpId="1" animBg="1"/>
      <p:bldP spid="47" grpId="0" animBg="1"/>
      <p:bldP spid="47" grpId="1" animBg="1"/>
      <p:bldP spid="48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677</Words>
  <Application>Microsoft Office PowerPoint</Application>
  <PresentationFormat>Экран (4:3)</PresentationFormat>
  <Paragraphs>115</Paragraphs>
  <Slides>17</Slides>
  <Notes>0</Notes>
  <HiddenSlides>0</HiddenSlides>
  <MMClips>16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Sunday</vt:lpstr>
      <vt:lpstr>Arial</vt:lpstr>
      <vt:lpstr>Calibri</vt:lpstr>
      <vt:lpstr>Candara</vt:lpstr>
      <vt:lpstr>Tema do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W7</dc:creator>
  <cp:lastModifiedBy>MSofficepro3553</cp:lastModifiedBy>
  <cp:revision>68</cp:revision>
  <dcterms:created xsi:type="dcterms:W3CDTF">2016-07-06T14:09:45Z</dcterms:created>
  <dcterms:modified xsi:type="dcterms:W3CDTF">2020-10-01T01:43:35Z</dcterms:modified>
</cp:coreProperties>
</file>