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1419" r:id="rId2"/>
    <p:sldId id="1421" r:id="rId3"/>
    <p:sldId id="1420" r:id="rId4"/>
    <p:sldId id="1422" r:id="rId5"/>
    <p:sldId id="1423" r:id="rId6"/>
    <p:sldId id="1424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5.5" id="{9AB1FD6A-C717-4AE8-BBC5-B8D785AE9FF3}">
          <p14:sldIdLst>
            <p14:sldId id="1419"/>
            <p14:sldId id="1421"/>
            <p14:sldId id="1420"/>
            <p14:sldId id="1422"/>
            <p14:sldId id="1423"/>
            <p14:sldId id="142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B52F"/>
    <a:srgbClr val="179EF3"/>
    <a:srgbClr val="FB59FF"/>
    <a:srgbClr val="F6F6F6"/>
    <a:srgbClr val="F0F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0" d="100"/>
          <a:sy n="70" d="100"/>
        </p:scale>
        <p:origin x="714" y="-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036170-60CC-4A84-95FA-FBC79C44B1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25A58A8-6EB5-476F-A614-1F206690C3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AECCE0A-B940-45E8-BFF5-6BCA70EA1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3193B-B9B3-40AF-BC71-0A8F9106D625}" type="datetimeFigureOut">
              <a:rPr lang="ru-RU" smtClean="0"/>
              <a:t>08.10.2021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47FA18F-A376-421E-B19F-7953A7F06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B6CAD70-FAD3-4F9D-A88A-753E73E3F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F4814-44E9-4457-BF09-1C60406076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41247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A159EE-6B47-46BF-A991-0A9FAF783F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227A83F-054B-47B1-8641-AD1FEC7FCF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17890F8-0D62-4E1D-8A7A-569294AD8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3193B-B9B3-40AF-BC71-0A8F9106D625}" type="datetimeFigureOut">
              <a:rPr lang="ru-RU" smtClean="0"/>
              <a:t>08.10.2021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31338BF-1CB5-4AAD-965E-FE86E3AACC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48A2C32-B5D5-4AD1-AD39-C03CFB5CD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F4814-44E9-4457-BF09-1C60406076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34906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F94BF7A-ABDC-49C6-9095-58D90A411D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477664C-46DE-4976-873D-119D406005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C044881-D807-47A5-A786-4A2D52709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3193B-B9B3-40AF-BC71-0A8F9106D625}" type="datetimeFigureOut">
              <a:rPr lang="ru-RU" smtClean="0"/>
              <a:t>08.10.2021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58A50F8-5D08-4C93-B3DE-031667555F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D29E3C8-5B8A-4496-91EB-3E996BCD0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F4814-44E9-4457-BF09-1C60406076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30649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D61F9B-EFAD-4D1F-B5F1-0BE01195F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4FB9B4D-11EA-4573-9359-E223711899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4C68B32-DA17-4F10-949B-AC501DA84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3193B-B9B3-40AF-BC71-0A8F9106D625}" type="datetimeFigureOut">
              <a:rPr lang="ru-RU" smtClean="0"/>
              <a:t>08.10.2021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79AB125-DA2D-40CA-90A5-B5A3B7222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439104-9311-47A3-AABD-04EE89B37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F4814-44E9-4457-BF09-1C60406076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83380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24F3FC-BE1E-4A91-AF3E-C3E7DCE85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9170C7A-E532-4B27-A3E6-032FD6A72A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D74E45-E521-40EE-9ADE-7A807A8222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3193B-B9B3-40AF-BC71-0A8F9106D625}" type="datetimeFigureOut">
              <a:rPr lang="ru-RU" smtClean="0"/>
              <a:t>08.10.2021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F02605C-65DC-4EF5-8645-D2F9C0DF09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243E0C9-FF9C-49FA-8F6A-EA58E9D79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F4814-44E9-4457-BF09-1C60406076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60319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87A2FF-BBEC-45BB-A6AF-1F6D34FA5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563D7D8-C228-4DDB-8E5D-67EBE483EA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3DFE43F-A7AA-43A6-888B-308A7FC628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40D4CFE-1354-4C3F-BC89-3677DABF5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3193B-B9B3-40AF-BC71-0A8F9106D625}" type="datetimeFigureOut">
              <a:rPr lang="ru-RU" smtClean="0"/>
              <a:t>08.10.2021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0C61D8F-99C7-447A-9B50-B57493B4D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067CB67-BBEE-48F1-8CE6-C57D979C4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F4814-44E9-4457-BF09-1C60406076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82318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0430B9-2D74-4104-84E0-800FD27CD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63E1F91-DF8C-46B0-BECD-89F72F2E10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B37E853-A894-4046-AD3E-838EF79C40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E6F4053-6655-4014-ACF6-F641E6250B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3DF95F6-79D5-4505-9160-F5A5BEF4B6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52D2FF4-D84B-4CC7-A013-08331A984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3193B-B9B3-40AF-BC71-0A8F9106D625}" type="datetimeFigureOut">
              <a:rPr lang="ru-RU" smtClean="0"/>
              <a:t>08.10.2021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4A6DDA1-615D-4CF7-86E9-7DEF8C5FC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B9796BF-2113-4088-B7DD-8EB557916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F4814-44E9-4457-BF09-1C60406076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53853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CAAAF4-61B4-4BC2-94C4-FF1E175DC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A646B34-AD47-4483-99ED-21965B899C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3193B-B9B3-40AF-BC71-0A8F9106D625}" type="datetimeFigureOut">
              <a:rPr lang="ru-RU" smtClean="0"/>
              <a:t>08.10.2021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668ADA6-3E2E-4C1D-A567-A491753E41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53EC814-060D-4412-A5D6-432F14155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F4814-44E9-4457-BF09-1C60406076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74419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41E4D09-3AE7-4E8D-9F97-29256CA2FE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3193B-B9B3-40AF-BC71-0A8F9106D625}" type="datetimeFigureOut">
              <a:rPr lang="ru-RU" smtClean="0"/>
              <a:t>08.10.2021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190D1F3-878C-44D2-844B-B429BADBF3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CD4D4F7-824A-4BC0-96F8-E1DEDF8AF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F4814-44E9-4457-BF09-1C60406076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53190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832799-18C3-4BB3-90A8-02D082374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C96A354-8A90-4373-88B9-FCDCC34A60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E1F3856-C09C-4D14-B3B7-4541DE28B1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963DD16-09BB-4648-B260-4E70735EFE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3193B-B9B3-40AF-BC71-0A8F9106D625}" type="datetimeFigureOut">
              <a:rPr lang="ru-RU" smtClean="0"/>
              <a:t>08.10.2021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40E115C-DA0B-47A1-A0F4-7D4A62FDE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7AD5EDC-FE3D-45CB-93D2-C2D65E332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F4814-44E9-4457-BF09-1C60406076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86652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49FABA-4070-4F85-A048-B16A17CA9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5FA0B3C-A510-4595-8BF5-E8FFD19FB1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4494745-804D-49DB-BE7A-20BEB1C4C1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53054AE-050A-495B-BD24-CD3A5ABB8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3193B-B9B3-40AF-BC71-0A8F9106D625}" type="datetimeFigureOut">
              <a:rPr lang="ru-RU" smtClean="0"/>
              <a:t>08.10.2021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3F44835-20AC-4B1F-A724-0F4FCD09A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B1585C0-5319-40ED-9FE3-A92E9C5D8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F4814-44E9-4457-BF09-1C60406076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27364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BD1C1B-E149-4E8E-B65F-6662F2086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8B0BB25-DAFD-475E-A630-5E74D85531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FD1A3D3-7214-47F2-B63B-79FDD65551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B3193B-B9B3-40AF-BC71-0A8F9106D625}" type="datetimeFigureOut">
              <a:rPr lang="ru-RU" smtClean="0"/>
              <a:t>08.10.2021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F58E89-A047-438D-8476-9DC3D536FF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F970EE0-1D76-45A6-A0B5-5CD049E78F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2F4814-44E9-4457-BF09-1C60406076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9634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hdphoto" Target="../media/hdphoto1.wdp"/><Relationship Id="rId7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vk.com/englishtutorforteens" TargetMode="External"/><Relationship Id="rId5" Type="http://schemas.microsoft.com/office/2007/relationships/hdphoto" Target="../media/hdphoto2.wdp"/><Relationship Id="rId4" Type="http://schemas.openxmlformats.org/officeDocument/2006/relationships/image" Target="../media/image2.png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hdphoto" Target="../media/hdphoto1.wdp"/><Relationship Id="rId7" Type="http://schemas.microsoft.com/office/2007/relationships/hdphoto" Target="../media/hdphoto4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microsoft.com/office/2007/relationships/hdphoto" Target="../media/hdphoto3.wdp"/><Relationship Id="rId4" Type="http://schemas.openxmlformats.org/officeDocument/2006/relationships/image" Target="../media/image6.png"/><Relationship Id="rId9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hyperlink" Target="https://vk.com/englishtutorforteens" TargetMode="External"/><Relationship Id="rId11" Type="http://schemas.openxmlformats.org/officeDocument/2006/relationships/image" Target="../media/image12.png"/><Relationship Id="rId5" Type="http://schemas.microsoft.com/office/2007/relationships/hdphoto" Target="../media/hdphoto1.wdp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1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microsoft.com/office/2007/relationships/hdphoto" Target="../media/hdphoto1.wdp"/><Relationship Id="rId7" Type="http://schemas.openxmlformats.org/officeDocument/2006/relationships/image" Target="../media/image13.png"/><Relationship Id="rId12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8.png"/><Relationship Id="rId5" Type="http://schemas.openxmlformats.org/officeDocument/2006/relationships/image" Target="../media/image8.png"/><Relationship Id="rId10" Type="http://schemas.openxmlformats.org/officeDocument/2006/relationships/image" Target="../media/image17.png"/><Relationship Id="rId4" Type="http://schemas.openxmlformats.org/officeDocument/2006/relationships/hyperlink" Target="https://vk.com/englishtutorforteens" TargetMode="External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8.png"/><Relationship Id="rId4" Type="http://schemas.openxmlformats.org/officeDocument/2006/relationships/hyperlink" Target="https://vk.com/englishtutorforteens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microsoft.com/office/2007/relationships/hdphoto" Target="../media/hdphoto1.wdp"/><Relationship Id="rId7" Type="http://schemas.openxmlformats.org/officeDocument/2006/relationships/hyperlink" Target="https://quizlet.com/_a2od7p?x=1jqt&amp;i=1bxx6d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8.png"/><Relationship Id="rId10" Type="http://schemas.openxmlformats.org/officeDocument/2006/relationships/image" Target="../media/image22.png"/><Relationship Id="rId4" Type="http://schemas.openxmlformats.org/officeDocument/2006/relationships/hyperlink" Target="https://vk.com/englishtutorforteens" TargetMode="External"/><Relationship Id="rId9" Type="http://schemas.openxmlformats.org/officeDocument/2006/relationships/hyperlink" Target="https://student.vznaniya.ru/home/lesson/244896/Flashcard?slug=uGLIiWlN&amp;onlypreview=tru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6FE5D6AA-2E46-4CCD-993E-5E774E2AD891}"/>
              </a:ext>
            </a:extLst>
          </p:cNvPr>
          <p:cNvGrpSpPr/>
          <p:nvPr/>
        </p:nvGrpSpPr>
        <p:grpSpPr>
          <a:xfrm>
            <a:off x="-794" y="-1"/>
            <a:ext cx="12192000" cy="6854654"/>
            <a:chOff x="-794" y="-1"/>
            <a:chExt cx="12192000" cy="6854654"/>
          </a:xfrm>
        </p:grpSpPr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664FE2F9-3989-4BF8-BFFE-5F739682791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Texturizer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-794" y="0"/>
              <a:ext cx="12192000" cy="6854653"/>
            </a:xfrm>
            <a:prstGeom prst="rect">
              <a:avLst/>
            </a:prstGeom>
          </p:spPr>
        </p:pic>
        <p:pic>
          <p:nvPicPr>
            <p:cNvPr id="14" name="Picture 2">
              <a:extLst>
                <a:ext uri="{FF2B5EF4-FFF2-40B4-BE49-F238E27FC236}">
                  <a16:creationId xmlns:a16="http://schemas.microsoft.com/office/drawing/2014/main" id="{62BFCC3B-F9D8-484C-90E7-A11BDAA4AE6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Texturiz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64"/>
            <a:stretch/>
          </p:blipFill>
          <p:spPr bwMode="auto">
            <a:xfrm>
              <a:off x="1543582" y="-1"/>
              <a:ext cx="9104837" cy="68546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Прямоугольник 14">
              <a:hlinkClick r:id="rId6"/>
              <a:extLst>
                <a:ext uri="{FF2B5EF4-FFF2-40B4-BE49-F238E27FC236}">
                  <a16:creationId xmlns:a16="http://schemas.microsoft.com/office/drawing/2014/main" id="{208D1918-F14C-4E77-B3E9-72E7C0528494}"/>
                </a:ext>
              </a:extLst>
            </p:cNvPr>
            <p:cNvSpPr/>
            <p:nvPr/>
          </p:nvSpPr>
          <p:spPr>
            <a:xfrm>
              <a:off x="10536072" y="6398858"/>
              <a:ext cx="1548076" cy="40011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226314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45262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678942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905256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1131570" algn="l" defTabSz="452628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1357884" algn="l" defTabSz="452628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1584198" algn="l" defTabSz="452628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1810512" algn="l" defTabSz="452628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dirty="0" err="1">
                  <a:ln w="0"/>
                  <a:gradFill>
                    <a:gsLst>
                      <a:gs pos="21000">
                        <a:srgbClr val="53575C"/>
                      </a:gs>
                      <a:gs pos="88000">
                        <a:srgbClr val="C5C7CA"/>
                      </a:gs>
                    </a:gsLst>
                    <a:lin ang="5400000"/>
                  </a:gradFill>
                  <a:latin typeface="Edwardian Script ITC" panose="030303020407070D0804" pitchFamily="66" charset="0"/>
                </a:rPr>
                <a:t>IrinaPapakhinac</a:t>
              </a:r>
              <a:endParaRPr lang="ru-RU" sz="2000" b="0" cap="none" spc="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endParaRPr>
            </a:p>
          </p:txBody>
        </p:sp>
      </p:grp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DC5F9A7-DAA1-4CFD-9D37-2EEBCA58B57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23855" y="1800150"/>
            <a:ext cx="1342694" cy="915132"/>
          </a:xfrm>
          <a:prstGeom prst="rect">
            <a:avLst/>
          </a:prstGeom>
          <a:ln w="28575">
            <a:solidFill>
              <a:srgbClr val="179EF3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88D3967-13A8-44D3-AC35-4840A926363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14140" y="2799114"/>
            <a:ext cx="1762125" cy="600075"/>
          </a:xfrm>
          <a:prstGeom prst="rect">
            <a:avLst/>
          </a:prstGeom>
          <a:ln w="28575">
            <a:solidFill>
              <a:srgbClr val="179EF3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9542B3F-0D47-4A41-A64D-B3037D6EDDF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94841" y="3499337"/>
            <a:ext cx="5800725" cy="352425"/>
          </a:xfrm>
          <a:prstGeom prst="rect">
            <a:avLst/>
          </a:prstGeom>
          <a:ln w="28575">
            <a:solidFill>
              <a:srgbClr val="179EF3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772999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590E32E-2E71-4B9F-807E-983D3B500E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794" y="0"/>
            <a:ext cx="12192000" cy="6854653"/>
          </a:xfrm>
          <a:prstGeom prst="rect">
            <a:avLst/>
          </a:prstGeom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AF1A38CA-86E0-4669-9744-0E77269A1E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643" b="92286" l="10000" r="90000">
                        <a14:foregroundMark x1="38333" y1="9714" x2="61000" y2="10214"/>
                        <a14:foregroundMark x1="27111" y1="91571" x2="37222" y2="922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364" y="147708"/>
            <a:ext cx="4182412" cy="6506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D5FC442-5917-4A11-8210-F6A50EAC06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268" b="89728" l="7174" r="91957">
                        <a14:foregroundMark x1="12391" y1="14397" x2="37283" y2="13230"/>
                        <a14:foregroundMark x1="37283" y1="13230" x2="52174" y2="15409"/>
                        <a14:foregroundMark x1="8913" y1="18288" x2="16957" y2="61323"/>
                        <a14:foregroundMark x1="22391" y1="84903" x2="61522" y2="87626"/>
                        <a14:foregroundMark x1="61522" y1="87626" x2="74130" y2="87315"/>
                        <a14:foregroundMark x1="74130" y1="87315" x2="81087" y2="80233"/>
                        <a14:foregroundMark x1="81087" y1="80233" x2="81087" y2="57432"/>
                        <a14:foregroundMark x1="91413" y1="40233" x2="87935" y2="43268"/>
                        <a14:foregroundMark x1="82826" y1="46770" x2="82826" y2="49261"/>
                        <a14:foregroundMark x1="91957" y1="39144" x2="91957" y2="39144"/>
                        <a14:foregroundMark x1="33804" y1="16809" x2="53587" y2="18677"/>
                        <a14:foregroundMark x1="9783" y1="23969" x2="8913" y2="41245"/>
                        <a14:foregroundMark x1="7174" y1="43502" x2="8587" y2="65603"/>
                        <a14:foregroundMark x1="56522" y1="15175" x2="59674" y2="14553"/>
                        <a14:foregroundMark x1="53043" y1="14553" x2="60435" y2="14786"/>
                        <a14:foregroundMark x1="41848" y1="8171" x2="46739" y2="8638"/>
                        <a14:foregroundMark x1="41848" y1="5136" x2="41848" y2="5136"/>
                        <a14:foregroundMark x1="41848" y1="4747" x2="41848" y2="4747"/>
                        <a14:foregroundMark x1="41848" y1="4747" x2="41848" y2="4747"/>
                        <a14:foregroundMark x1="45543" y1="4125" x2="48152" y2="6381"/>
                        <a14:foregroundMark x1="45543" y1="4125" x2="48152" y2="5370"/>
                        <a14:foregroundMark x1="44674" y1="3268" x2="48478" y2="57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1737"/>
          <a:stretch/>
        </p:blipFill>
        <p:spPr bwMode="auto">
          <a:xfrm>
            <a:off x="5337292" y="-1041074"/>
            <a:ext cx="6493638" cy="8005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F5B372B4-112E-4662-AE7D-105FB5D70785}"/>
              </a:ext>
            </a:extLst>
          </p:cNvPr>
          <p:cNvSpPr/>
          <p:nvPr/>
        </p:nvSpPr>
        <p:spPr>
          <a:xfrm>
            <a:off x="6095206" y="990325"/>
            <a:ext cx="444070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000" b="1" i="1" dirty="0">
                <a:ln w="0"/>
                <a:latin typeface="Angsana New" panose="02020603050405020304" pitchFamily="18" charset="-34"/>
                <a:cs typeface="Angsana New" panose="02020603050405020304" pitchFamily="18" charset="-34"/>
              </a:rPr>
              <a:t> 1. Can you speak sign language?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14FBAC5A-29FF-4481-8C2E-11E4822C7950}"/>
              </a:ext>
            </a:extLst>
          </p:cNvPr>
          <p:cNvSpPr/>
          <p:nvPr/>
        </p:nvSpPr>
        <p:spPr>
          <a:xfrm>
            <a:off x="6046464" y="2408860"/>
            <a:ext cx="444070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000" b="1" i="1" dirty="0">
                <a:ln w="0"/>
                <a:latin typeface="Angsana New" panose="02020603050405020304" pitchFamily="18" charset="-34"/>
                <a:cs typeface="Angsana New" panose="02020603050405020304" pitchFamily="18" charset="-34"/>
              </a:rPr>
              <a:t>2. Do you know anyone who can speak sign language?</a:t>
            </a:r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id="{AEFBCE48-17F6-4521-9A2E-973633EE2C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564"/>
          <a:stretch/>
        </p:blipFill>
        <p:spPr bwMode="auto">
          <a:xfrm>
            <a:off x="6565770" y="3827395"/>
            <a:ext cx="3402091" cy="2561292"/>
          </a:xfrm>
          <a:prstGeom prst="rect">
            <a:avLst/>
          </a:prstGeom>
          <a:noFill/>
          <a:ln w="28575">
            <a:solidFill>
              <a:srgbClr val="44B52F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13166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>
        <p15:prstTrans prst="airplane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AB421F73-0669-404A-881D-AE25F8E72B88}"/>
              </a:ext>
            </a:extLst>
          </p:cNvPr>
          <p:cNvGrpSpPr/>
          <p:nvPr/>
        </p:nvGrpSpPr>
        <p:grpSpPr>
          <a:xfrm>
            <a:off x="-794" y="0"/>
            <a:ext cx="12192000" cy="6854653"/>
            <a:chOff x="-794" y="0"/>
            <a:chExt cx="12192000" cy="6854653"/>
          </a:xfrm>
        </p:grpSpPr>
        <p:grpSp>
          <p:nvGrpSpPr>
            <p:cNvPr id="5" name="Группа 4">
              <a:extLst>
                <a:ext uri="{FF2B5EF4-FFF2-40B4-BE49-F238E27FC236}">
                  <a16:creationId xmlns:a16="http://schemas.microsoft.com/office/drawing/2014/main" id="{60AA9593-5769-4755-B77B-DBC7DDB39C78}"/>
                </a:ext>
              </a:extLst>
            </p:cNvPr>
            <p:cNvGrpSpPr/>
            <p:nvPr/>
          </p:nvGrpSpPr>
          <p:grpSpPr>
            <a:xfrm>
              <a:off x="-794" y="0"/>
              <a:ext cx="12192000" cy="6854653"/>
              <a:chOff x="-794" y="0"/>
              <a:chExt cx="12192000" cy="6854653"/>
            </a:xfrm>
          </p:grpSpPr>
          <p:pic>
            <p:nvPicPr>
              <p:cNvPr id="2" name="Рисунок 1">
                <a:extLst>
                  <a:ext uri="{FF2B5EF4-FFF2-40B4-BE49-F238E27FC236}">
                    <a16:creationId xmlns:a16="http://schemas.microsoft.com/office/drawing/2014/main" id="{862659E5-38AE-481D-987D-10B87A6EDC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artisticTexturizer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-794" y="0"/>
                <a:ext cx="12192000" cy="6854653"/>
              </a:xfrm>
              <a:prstGeom prst="rect">
                <a:avLst/>
              </a:prstGeom>
            </p:spPr>
          </p:pic>
          <p:sp>
            <p:nvSpPr>
              <p:cNvPr id="4" name="Прямоугольник 3">
                <a:hlinkClick r:id="rId6"/>
                <a:extLst>
                  <a:ext uri="{FF2B5EF4-FFF2-40B4-BE49-F238E27FC236}">
                    <a16:creationId xmlns:a16="http://schemas.microsoft.com/office/drawing/2014/main" id="{BC52EBE3-54D1-45EB-9713-1B323739C084}"/>
                  </a:ext>
                </a:extLst>
              </p:cNvPr>
              <p:cNvSpPr/>
              <p:nvPr/>
            </p:nvSpPr>
            <p:spPr>
              <a:xfrm>
                <a:off x="10536072" y="6398858"/>
                <a:ext cx="1548076" cy="40011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226314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452628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678942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905256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1131570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1357884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1584198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1810512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2000" dirty="0" err="1">
                    <a:ln w="0"/>
                    <a:gradFill>
                      <a:gsLst>
                        <a:gs pos="21000">
                          <a:srgbClr val="53575C"/>
                        </a:gs>
                        <a:gs pos="88000">
                          <a:srgbClr val="C5C7CA"/>
                        </a:gs>
                      </a:gsLst>
                      <a:lin ang="5400000"/>
                    </a:gradFill>
                    <a:latin typeface="Edwardian Script ITC" panose="030303020407070D0804" pitchFamily="66" charset="0"/>
                  </a:rPr>
                  <a:t>IrinaPapakhinac</a:t>
                </a:r>
                <a:endParaRPr lang="ru-RU" sz="2000" b="0" cap="none" spc="0" dirty="0">
                  <a:ln w="0"/>
                  <a:gradFill>
                    <a:gsLst>
                      <a:gs pos="21000">
                        <a:srgbClr val="53575C"/>
                      </a:gs>
                      <a:gs pos="88000">
                        <a:srgbClr val="C5C7CA"/>
                      </a:gs>
                    </a:gsLst>
                    <a:lin ang="5400000"/>
                  </a:gradFill>
                  <a:effectLst/>
                </a:endParaRPr>
              </a:p>
            </p:txBody>
          </p:sp>
        </p:grpSp>
        <p:pic>
          <p:nvPicPr>
            <p:cNvPr id="7" name="Picture 4">
              <a:extLst>
                <a:ext uri="{FF2B5EF4-FFF2-40B4-BE49-F238E27FC236}">
                  <a16:creationId xmlns:a16="http://schemas.microsoft.com/office/drawing/2014/main" id="{AF305466-8078-490A-8C0C-F9CEE0348F7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33" t="2813" r="4213" b="21694"/>
            <a:stretch/>
          </p:blipFill>
          <p:spPr bwMode="auto">
            <a:xfrm>
              <a:off x="327452" y="208923"/>
              <a:ext cx="11535507" cy="64368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75C428C-813F-4400-93DE-6E2086FBFBF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55560" y="1117808"/>
            <a:ext cx="4334095" cy="619156"/>
          </a:xfrm>
          <a:prstGeom prst="rect">
            <a:avLst/>
          </a:prstGeom>
          <a:ln w="28575">
            <a:solidFill>
              <a:srgbClr val="44B52F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1392589-5667-4B12-8F8E-3957FB83411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47842" y="998545"/>
            <a:ext cx="4598745" cy="1510699"/>
          </a:xfrm>
          <a:prstGeom prst="rect">
            <a:avLst/>
          </a:prstGeom>
          <a:ln w="28575">
            <a:solidFill>
              <a:srgbClr val="44B52F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B076A9AC-E6B3-46F2-AE2C-884C38CEFF6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75188" y="1987264"/>
            <a:ext cx="2894840" cy="545975"/>
          </a:xfrm>
          <a:prstGeom prst="rect">
            <a:avLst/>
          </a:prstGeom>
          <a:ln w="28575">
            <a:solidFill>
              <a:srgbClr val="44B52F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83BD5362-2496-471C-9FD0-04E5F42E8A8A}"/>
              </a:ext>
            </a:extLst>
          </p:cNvPr>
          <p:cNvGrpSpPr/>
          <p:nvPr/>
        </p:nvGrpSpPr>
        <p:grpSpPr>
          <a:xfrm>
            <a:off x="445317" y="2938394"/>
            <a:ext cx="11255526" cy="3273681"/>
            <a:chOff x="571927" y="2938394"/>
            <a:chExt cx="11255526" cy="3273681"/>
          </a:xfrm>
        </p:grpSpPr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A698E90A-FE11-4510-9218-C4A1CC73510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71927" y="2938394"/>
              <a:ext cx="5602836" cy="1466562"/>
            </a:xfrm>
            <a:prstGeom prst="rect">
              <a:avLst/>
            </a:prstGeom>
            <a:ln w="28575">
              <a:solidFill>
                <a:srgbClr val="44B52F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C5F9629D-0ECE-4766-8E7A-EB2BB96A115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579840" y="4486787"/>
              <a:ext cx="5602835" cy="1480800"/>
            </a:xfrm>
            <a:prstGeom prst="rect">
              <a:avLst/>
            </a:prstGeom>
            <a:ln w="28575">
              <a:solidFill>
                <a:srgbClr val="44B52F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E914F557-E749-4D0F-A7F8-5E7D06490FD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6278012" y="2942898"/>
              <a:ext cx="5545882" cy="1772689"/>
            </a:xfrm>
            <a:prstGeom prst="rect">
              <a:avLst/>
            </a:prstGeom>
            <a:ln w="28575">
              <a:solidFill>
                <a:srgbClr val="44B52F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781D036C-BBF1-458F-B8FC-598B5D343693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6274452" y="4788229"/>
              <a:ext cx="5553001" cy="1423846"/>
            </a:xfrm>
            <a:prstGeom prst="rect">
              <a:avLst/>
            </a:prstGeom>
            <a:ln w="28575">
              <a:solidFill>
                <a:srgbClr val="44B52F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24" name="Go Getter  L1 Tk2_46">
            <a:hlinkClick r:id="" action="ppaction://media"/>
            <a:extLst>
              <a:ext uri="{FF2B5EF4-FFF2-40B4-BE49-F238E27FC236}">
                <a16:creationId xmlns:a16="http://schemas.microsoft.com/office/drawing/2014/main" id="{97F01DDC-2B0E-4E9D-8664-933DBA5FC64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098409" y="859963"/>
            <a:ext cx="609600" cy="609600"/>
          </a:xfrm>
          <a:prstGeom prst="rect">
            <a:avLst/>
          </a:prstGeom>
          <a:solidFill>
            <a:srgbClr val="44B52F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id="{45BAF7C5-6838-474B-8678-C8855E23E0D4}"/>
              </a:ext>
            </a:extLst>
          </p:cNvPr>
          <p:cNvSpPr/>
          <p:nvPr/>
        </p:nvSpPr>
        <p:spPr>
          <a:xfrm>
            <a:off x="647241" y="4579917"/>
            <a:ext cx="451168" cy="360351"/>
          </a:xfrm>
          <a:prstGeom prst="roundRect">
            <a:avLst/>
          </a:prstGeom>
          <a:solidFill>
            <a:srgbClr val="44B52F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Прямоугольник: скругленные углы 25">
            <a:extLst>
              <a:ext uri="{FF2B5EF4-FFF2-40B4-BE49-F238E27FC236}">
                <a16:creationId xmlns:a16="http://schemas.microsoft.com/office/drawing/2014/main" id="{69DDEAE0-5C55-4864-AE10-A3BCAE56DC2C}"/>
              </a:ext>
            </a:extLst>
          </p:cNvPr>
          <p:cNvSpPr/>
          <p:nvPr/>
        </p:nvSpPr>
        <p:spPr>
          <a:xfrm>
            <a:off x="6390467" y="3011041"/>
            <a:ext cx="451168" cy="360351"/>
          </a:xfrm>
          <a:prstGeom prst="roundRect">
            <a:avLst/>
          </a:prstGeom>
          <a:solidFill>
            <a:srgbClr val="44B52F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Прямоугольник: скругленные углы 26">
            <a:extLst>
              <a:ext uri="{FF2B5EF4-FFF2-40B4-BE49-F238E27FC236}">
                <a16:creationId xmlns:a16="http://schemas.microsoft.com/office/drawing/2014/main" id="{BE1D7275-F94E-43D8-8F03-60C727A74BF7}"/>
              </a:ext>
            </a:extLst>
          </p:cNvPr>
          <p:cNvSpPr/>
          <p:nvPr/>
        </p:nvSpPr>
        <p:spPr>
          <a:xfrm>
            <a:off x="6400474" y="4847158"/>
            <a:ext cx="451168" cy="360351"/>
          </a:xfrm>
          <a:prstGeom prst="roundRect">
            <a:avLst/>
          </a:prstGeom>
          <a:solidFill>
            <a:srgbClr val="44B52F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12021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244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13F52B66-2CA0-495D-8DB4-AF0D685A92F8}"/>
              </a:ext>
            </a:extLst>
          </p:cNvPr>
          <p:cNvGrpSpPr/>
          <p:nvPr/>
        </p:nvGrpSpPr>
        <p:grpSpPr>
          <a:xfrm>
            <a:off x="-794" y="0"/>
            <a:ext cx="12192000" cy="6854653"/>
            <a:chOff x="-794" y="0"/>
            <a:chExt cx="12192000" cy="6854653"/>
          </a:xfrm>
        </p:grpSpPr>
        <p:grpSp>
          <p:nvGrpSpPr>
            <p:cNvPr id="3" name="Группа 2">
              <a:extLst>
                <a:ext uri="{FF2B5EF4-FFF2-40B4-BE49-F238E27FC236}">
                  <a16:creationId xmlns:a16="http://schemas.microsoft.com/office/drawing/2014/main" id="{ADB2EB60-6D4B-4B1F-A7A0-36161E5C9726}"/>
                </a:ext>
              </a:extLst>
            </p:cNvPr>
            <p:cNvGrpSpPr/>
            <p:nvPr/>
          </p:nvGrpSpPr>
          <p:grpSpPr>
            <a:xfrm>
              <a:off x="-794" y="0"/>
              <a:ext cx="12192000" cy="6854653"/>
              <a:chOff x="-794" y="0"/>
              <a:chExt cx="12192000" cy="6854653"/>
            </a:xfrm>
          </p:grpSpPr>
          <p:pic>
            <p:nvPicPr>
              <p:cNvPr id="5" name="Рисунок 4">
                <a:extLst>
                  <a:ext uri="{FF2B5EF4-FFF2-40B4-BE49-F238E27FC236}">
                    <a16:creationId xmlns:a16="http://schemas.microsoft.com/office/drawing/2014/main" id="{51E73BF9-59F6-494B-9686-5A7A15C03D5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artisticTexturizer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-794" y="0"/>
                <a:ext cx="12192000" cy="6854653"/>
              </a:xfrm>
              <a:prstGeom prst="rect">
                <a:avLst/>
              </a:prstGeom>
            </p:spPr>
          </p:pic>
          <p:sp>
            <p:nvSpPr>
              <p:cNvPr id="6" name="Прямоугольник 5">
                <a:hlinkClick r:id="rId4"/>
                <a:extLst>
                  <a:ext uri="{FF2B5EF4-FFF2-40B4-BE49-F238E27FC236}">
                    <a16:creationId xmlns:a16="http://schemas.microsoft.com/office/drawing/2014/main" id="{2857F68F-7160-46E5-8F2D-3CFCB729339B}"/>
                  </a:ext>
                </a:extLst>
              </p:cNvPr>
              <p:cNvSpPr/>
              <p:nvPr/>
            </p:nvSpPr>
            <p:spPr>
              <a:xfrm>
                <a:off x="10536072" y="6398858"/>
                <a:ext cx="1548076" cy="40011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226314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452628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678942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905256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1131570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1357884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1584198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1810512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2000" dirty="0" err="1">
                    <a:ln w="0"/>
                    <a:gradFill>
                      <a:gsLst>
                        <a:gs pos="21000">
                          <a:srgbClr val="53575C"/>
                        </a:gs>
                        <a:gs pos="88000">
                          <a:srgbClr val="C5C7CA"/>
                        </a:gs>
                      </a:gsLst>
                      <a:lin ang="5400000"/>
                    </a:gradFill>
                    <a:latin typeface="Edwardian Script ITC" panose="030303020407070D0804" pitchFamily="66" charset="0"/>
                  </a:rPr>
                  <a:t>IrinaPapakhinac</a:t>
                </a:r>
                <a:endParaRPr lang="ru-RU" sz="2000" b="0" cap="none" spc="0" dirty="0">
                  <a:ln w="0"/>
                  <a:gradFill>
                    <a:gsLst>
                      <a:gs pos="21000">
                        <a:srgbClr val="53575C"/>
                      </a:gs>
                      <a:gs pos="88000">
                        <a:srgbClr val="C5C7CA"/>
                      </a:gs>
                    </a:gsLst>
                    <a:lin ang="5400000"/>
                  </a:gradFill>
                  <a:effectLst/>
                </a:endParaRPr>
              </a:p>
            </p:txBody>
          </p:sp>
        </p:grpSp>
        <p:pic>
          <p:nvPicPr>
            <p:cNvPr id="4" name="Picture 4">
              <a:extLst>
                <a:ext uri="{FF2B5EF4-FFF2-40B4-BE49-F238E27FC236}">
                  <a16:creationId xmlns:a16="http://schemas.microsoft.com/office/drawing/2014/main" id="{F05055E4-648D-429E-B614-6FAC689FFD5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33" t="2813" r="4213" b="21694"/>
            <a:stretch/>
          </p:blipFill>
          <p:spPr bwMode="auto">
            <a:xfrm>
              <a:off x="327452" y="208923"/>
              <a:ext cx="11535507" cy="64368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B8F4125-6C4E-4C44-BA95-44FAD95187A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1942"/>
          <a:stretch/>
        </p:blipFill>
        <p:spPr>
          <a:xfrm>
            <a:off x="620305" y="841690"/>
            <a:ext cx="4933712" cy="1466562"/>
          </a:xfrm>
          <a:prstGeom prst="rect">
            <a:avLst/>
          </a:prstGeom>
          <a:ln w="28575">
            <a:solidFill>
              <a:srgbClr val="44B52F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C781A0B-9B78-4F3E-B2C8-EDBE8762691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1942"/>
          <a:stretch/>
        </p:blipFill>
        <p:spPr>
          <a:xfrm>
            <a:off x="620305" y="2766761"/>
            <a:ext cx="4933712" cy="1480800"/>
          </a:xfrm>
          <a:prstGeom prst="rect">
            <a:avLst/>
          </a:prstGeom>
          <a:ln w="28575">
            <a:solidFill>
              <a:srgbClr val="44B52F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599633F-E7AC-47C3-A178-A240C7D9A6EB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1281"/>
          <a:stretch/>
        </p:blipFill>
        <p:spPr>
          <a:xfrm>
            <a:off x="620305" y="4557754"/>
            <a:ext cx="4920214" cy="1772689"/>
          </a:xfrm>
          <a:prstGeom prst="rect">
            <a:avLst/>
          </a:prstGeom>
          <a:ln w="28575">
            <a:solidFill>
              <a:srgbClr val="44B52F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C50436D-C4B2-4BE5-85DA-2D23F67BD417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1395"/>
          <a:stretch/>
        </p:blipFill>
        <p:spPr>
          <a:xfrm>
            <a:off x="6204644" y="1318027"/>
            <a:ext cx="4920214" cy="1423846"/>
          </a:xfrm>
          <a:prstGeom prst="rect">
            <a:avLst/>
          </a:prstGeom>
          <a:ln w="28575">
            <a:solidFill>
              <a:srgbClr val="44B52F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CCFFE08-9EB4-4C34-8473-D1BD55239E6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58768" y="3234898"/>
            <a:ext cx="4626492" cy="244788"/>
          </a:xfrm>
          <a:prstGeom prst="rect">
            <a:avLst/>
          </a:prstGeom>
          <a:ln w="28575">
            <a:solidFill>
              <a:srgbClr val="44B52F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4336B569-FA06-4482-8CBA-61F5D4B148D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155864" y="3601857"/>
            <a:ext cx="5232300" cy="2311458"/>
          </a:xfrm>
          <a:prstGeom prst="rect">
            <a:avLst/>
          </a:prstGeom>
          <a:ln w="28575">
            <a:solidFill>
              <a:srgbClr val="44B52F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6" name="Овал 15">
            <a:extLst>
              <a:ext uri="{FF2B5EF4-FFF2-40B4-BE49-F238E27FC236}">
                <a16:creationId xmlns:a16="http://schemas.microsoft.com/office/drawing/2014/main" id="{D9BFB79C-B5D3-42DA-A47E-6F6B8718A409}"/>
              </a:ext>
            </a:extLst>
          </p:cNvPr>
          <p:cNvSpPr/>
          <p:nvPr/>
        </p:nvSpPr>
        <p:spPr>
          <a:xfrm>
            <a:off x="11080648" y="4256258"/>
            <a:ext cx="274463" cy="262764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F1EDB210-B5B1-4F15-B16D-7CB681E794AE}"/>
              </a:ext>
            </a:extLst>
          </p:cNvPr>
          <p:cNvSpPr/>
          <p:nvPr/>
        </p:nvSpPr>
        <p:spPr>
          <a:xfrm>
            <a:off x="11108781" y="4622018"/>
            <a:ext cx="274463" cy="262764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id="{0A6B3427-2CB7-4E19-BEA7-8F5BC69D94D8}"/>
              </a:ext>
            </a:extLst>
          </p:cNvPr>
          <p:cNvSpPr/>
          <p:nvPr/>
        </p:nvSpPr>
        <p:spPr>
          <a:xfrm>
            <a:off x="11094714" y="4917442"/>
            <a:ext cx="274463" cy="262764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826F0F9A-EA7A-4E5C-8BE5-C164263DAA23}"/>
              </a:ext>
            </a:extLst>
          </p:cNvPr>
          <p:cNvSpPr/>
          <p:nvPr/>
        </p:nvSpPr>
        <p:spPr>
          <a:xfrm>
            <a:off x="10771158" y="5536421"/>
            <a:ext cx="274463" cy="262764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A9F62A9D-598C-43EE-A617-2DDC5D912BD6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7598" t="72397"/>
          <a:stretch/>
        </p:blipFill>
        <p:spPr>
          <a:xfrm>
            <a:off x="633044" y="2461848"/>
            <a:ext cx="3747374" cy="367747"/>
          </a:xfrm>
          <a:prstGeom prst="rect">
            <a:avLst/>
          </a:prstGeom>
          <a:ln w="28575">
            <a:solidFill>
              <a:srgbClr val="44B52F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901D8CAA-B3E1-47D0-B915-50C18EAB7C3C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7503" t="3846" b="78495"/>
          <a:stretch/>
        </p:blipFill>
        <p:spPr>
          <a:xfrm>
            <a:off x="6198776" y="1058814"/>
            <a:ext cx="4253733" cy="266745"/>
          </a:xfrm>
          <a:prstGeom prst="rect">
            <a:avLst/>
          </a:prstGeom>
          <a:ln w="28575">
            <a:solidFill>
              <a:srgbClr val="44B52F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11812797-3E36-4AE6-8CF5-C9BD6DE66022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7924" t="51949" b="27780"/>
          <a:stretch/>
        </p:blipFill>
        <p:spPr>
          <a:xfrm>
            <a:off x="633044" y="4358008"/>
            <a:ext cx="4234312" cy="306244"/>
          </a:xfrm>
          <a:prstGeom prst="rect">
            <a:avLst/>
          </a:prstGeom>
          <a:ln w="28575">
            <a:solidFill>
              <a:srgbClr val="44B52F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A2AB6752-249F-4B98-BC70-A62EBD8E16FE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7961" t="20901" b="52264"/>
          <a:stretch/>
        </p:blipFill>
        <p:spPr>
          <a:xfrm>
            <a:off x="618975" y="579613"/>
            <a:ext cx="3725394" cy="356813"/>
          </a:xfrm>
          <a:prstGeom prst="rect">
            <a:avLst/>
          </a:prstGeom>
          <a:ln w="28575">
            <a:solidFill>
              <a:srgbClr val="44B52F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886298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42F79F1E-3D2A-4EBD-9B68-42C534572A77}"/>
              </a:ext>
            </a:extLst>
          </p:cNvPr>
          <p:cNvGrpSpPr/>
          <p:nvPr/>
        </p:nvGrpSpPr>
        <p:grpSpPr>
          <a:xfrm>
            <a:off x="-794" y="0"/>
            <a:ext cx="12192000" cy="6854653"/>
            <a:chOff x="-794" y="0"/>
            <a:chExt cx="12192000" cy="6854653"/>
          </a:xfrm>
        </p:grpSpPr>
        <p:grpSp>
          <p:nvGrpSpPr>
            <p:cNvPr id="3" name="Группа 2">
              <a:extLst>
                <a:ext uri="{FF2B5EF4-FFF2-40B4-BE49-F238E27FC236}">
                  <a16:creationId xmlns:a16="http://schemas.microsoft.com/office/drawing/2014/main" id="{C4564A2F-FA82-4737-B35F-2F508C39F116}"/>
                </a:ext>
              </a:extLst>
            </p:cNvPr>
            <p:cNvGrpSpPr/>
            <p:nvPr/>
          </p:nvGrpSpPr>
          <p:grpSpPr>
            <a:xfrm>
              <a:off x="-794" y="0"/>
              <a:ext cx="12192000" cy="6854653"/>
              <a:chOff x="-794" y="0"/>
              <a:chExt cx="12192000" cy="6854653"/>
            </a:xfrm>
          </p:grpSpPr>
          <p:pic>
            <p:nvPicPr>
              <p:cNvPr id="5" name="Рисунок 4">
                <a:extLst>
                  <a:ext uri="{FF2B5EF4-FFF2-40B4-BE49-F238E27FC236}">
                    <a16:creationId xmlns:a16="http://schemas.microsoft.com/office/drawing/2014/main" id="{DFCB950C-8842-4B6A-AB6E-0BF47F7E205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artisticTexturizer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-794" y="0"/>
                <a:ext cx="12192000" cy="6854653"/>
              </a:xfrm>
              <a:prstGeom prst="rect">
                <a:avLst/>
              </a:prstGeom>
            </p:spPr>
          </p:pic>
          <p:sp>
            <p:nvSpPr>
              <p:cNvPr id="6" name="Прямоугольник 5">
                <a:hlinkClick r:id="rId4"/>
                <a:extLst>
                  <a:ext uri="{FF2B5EF4-FFF2-40B4-BE49-F238E27FC236}">
                    <a16:creationId xmlns:a16="http://schemas.microsoft.com/office/drawing/2014/main" id="{5D509B98-9F3C-4FD8-A166-61725AC7878B}"/>
                  </a:ext>
                </a:extLst>
              </p:cNvPr>
              <p:cNvSpPr/>
              <p:nvPr/>
            </p:nvSpPr>
            <p:spPr>
              <a:xfrm>
                <a:off x="10536072" y="6398858"/>
                <a:ext cx="1548076" cy="40011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226314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452628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678942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905256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1131570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1357884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1584198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1810512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2000" dirty="0" err="1">
                    <a:ln w="0"/>
                    <a:gradFill>
                      <a:gsLst>
                        <a:gs pos="21000">
                          <a:srgbClr val="53575C"/>
                        </a:gs>
                        <a:gs pos="88000">
                          <a:srgbClr val="C5C7CA"/>
                        </a:gs>
                      </a:gsLst>
                      <a:lin ang="5400000"/>
                    </a:gradFill>
                    <a:latin typeface="Edwardian Script ITC" panose="030303020407070D0804" pitchFamily="66" charset="0"/>
                  </a:rPr>
                  <a:t>IrinaPapakhinac</a:t>
                </a:r>
                <a:endParaRPr lang="ru-RU" sz="2000" b="0" cap="none" spc="0" dirty="0">
                  <a:ln w="0"/>
                  <a:gradFill>
                    <a:gsLst>
                      <a:gs pos="21000">
                        <a:srgbClr val="53575C"/>
                      </a:gs>
                      <a:gs pos="88000">
                        <a:srgbClr val="C5C7CA"/>
                      </a:gs>
                    </a:gsLst>
                    <a:lin ang="5400000"/>
                  </a:gradFill>
                  <a:effectLst/>
                </a:endParaRPr>
              </a:p>
            </p:txBody>
          </p:sp>
        </p:grpSp>
        <p:pic>
          <p:nvPicPr>
            <p:cNvPr id="4" name="Picture 4">
              <a:extLst>
                <a:ext uri="{FF2B5EF4-FFF2-40B4-BE49-F238E27FC236}">
                  <a16:creationId xmlns:a16="http://schemas.microsoft.com/office/drawing/2014/main" id="{08D748F7-B580-4B4C-8123-4A4B78CEC6C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33" t="2813" r="4213" b="21694"/>
            <a:stretch/>
          </p:blipFill>
          <p:spPr bwMode="auto">
            <a:xfrm>
              <a:off x="327452" y="208923"/>
              <a:ext cx="11535507" cy="64368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2906BDC-330F-4C3F-A2B2-8C0F1BAA2AD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58556" y="682617"/>
            <a:ext cx="5273297" cy="3852672"/>
          </a:xfrm>
          <a:prstGeom prst="rect">
            <a:avLst/>
          </a:prstGeom>
          <a:ln w="28575">
            <a:solidFill>
              <a:srgbClr val="44B52F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BDD07486-D9F8-4263-B4F7-968015CE9335}"/>
              </a:ext>
            </a:extLst>
          </p:cNvPr>
          <p:cNvSpPr/>
          <p:nvPr/>
        </p:nvSpPr>
        <p:spPr>
          <a:xfrm>
            <a:off x="3649245" y="4639063"/>
            <a:ext cx="4891917" cy="369332"/>
          </a:xfrm>
          <a:prstGeom prst="rect">
            <a:avLst/>
          </a:prstGeom>
          <a:solidFill>
            <a:schemeClr val="bg1"/>
          </a:solidFill>
          <a:ln>
            <a:solidFill>
              <a:srgbClr val="44B52F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i="1" dirty="0">
                <a:ln w="0"/>
              </a:rPr>
              <a:t>Can you say the following words in sign language?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1042880C-2353-41D0-9A8A-B10C399F4831}"/>
              </a:ext>
            </a:extLst>
          </p:cNvPr>
          <p:cNvSpPr/>
          <p:nvPr/>
        </p:nvSpPr>
        <p:spPr>
          <a:xfrm>
            <a:off x="2698166" y="5273064"/>
            <a:ext cx="846386" cy="369332"/>
          </a:xfrm>
          <a:prstGeom prst="rect">
            <a:avLst/>
          </a:prstGeom>
          <a:solidFill>
            <a:schemeClr val="bg1"/>
          </a:solidFill>
          <a:ln>
            <a:solidFill>
              <a:srgbClr val="44B52F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i="1" dirty="0">
                <a:ln w="0"/>
              </a:rPr>
              <a:t>English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A8BDDF4A-1BC1-43E9-B1BD-711DEEACC001}"/>
              </a:ext>
            </a:extLst>
          </p:cNvPr>
          <p:cNvSpPr/>
          <p:nvPr/>
        </p:nvSpPr>
        <p:spPr>
          <a:xfrm>
            <a:off x="5571302" y="5273064"/>
            <a:ext cx="532518" cy="369332"/>
          </a:xfrm>
          <a:prstGeom prst="rect">
            <a:avLst/>
          </a:prstGeom>
          <a:solidFill>
            <a:schemeClr val="bg1"/>
          </a:solidFill>
          <a:ln>
            <a:solidFill>
              <a:srgbClr val="44B52F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i="1" dirty="0">
                <a:ln w="0"/>
              </a:rPr>
              <a:t>egg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920C2099-8AD3-4C62-BEEC-0BC81AA2E75F}"/>
              </a:ext>
            </a:extLst>
          </p:cNvPr>
          <p:cNvSpPr/>
          <p:nvPr/>
        </p:nvSpPr>
        <p:spPr>
          <a:xfrm>
            <a:off x="4320522" y="5273064"/>
            <a:ext cx="445956" cy="369332"/>
          </a:xfrm>
          <a:prstGeom prst="rect">
            <a:avLst/>
          </a:prstGeom>
          <a:solidFill>
            <a:schemeClr val="bg1"/>
          </a:solidFill>
          <a:ln>
            <a:solidFill>
              <a:srgbClr val="44B52F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i="1" dirty="0">
                <a:ln w="0"/>
              </a:rPr>
              <a:t>his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4086C7D1-7CFA-4FCF-9673-94A1118EDC7F}"/>
              </a:ext>
            </a:extLst>
          </p:cNvPr>
          <p:cNvSpPr/>
          <p:nvPr/>
        </p:nvSpPr>
        <p:spPr>
          <a:xfrm>
            <a:off x="8686812" y="5273064"/>
            <a:ext cx="474809" cy="369332"/>
          </a:xfrm>
          <a:prstGeom prst="rect">
            <a:avLst/>
          </a:prstGeom>
          <a:solidFill>
            <a:schemeClr val="bg1"/>
          </a:solidFill>
          <a:ln>
            <a:solidFill>
              <a:srgbClr val="44B52F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i="1" dirty="0">
                <a:ln w="0"/>
              </a:rPr>
              <a:t>gin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33D6F0AD-6485-4A96-B360-BBD42951B099}"/>
              </a:ext>
            </a:extLst>
          </p:cNvPr>
          <p:cNvSpPr/>
          <p:nvPr/>
        </p:nvSpPr>
        <p:spPr>
          <a:xfrm>
            <a:off x="9385938" y="5273064"/>
            <a:ext cx="466795" cy="369332"/>
          </a:xfrm>
          <a:prstGeom prst="rect">
            <a:avLst/>
          </a:prstGeom>
          <a:solidFill>
            <a:schemeClr val="bg1"/>
          </a:solidFill>
          <a:ln>
            <a:solidFill>
              <a:srgbClr val="44B52F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i="1" dirty="0">
                <a:ln w="0"/>
              </a:rPr>
              <a:t>gel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CA8BF5C3-A00E-4C1B-B164-F3C86DCD9450}"/>
              </a:ext>
            </a:extLst>
          </p:cNvPr>
          <p:cNvSpPr/>
          <p:nvPr/>
        </p:nvSpPr>
        <p:spPr>
          <a:xfrm>
            <a:off x="6328138" y="5273064"/>
            <a:ext cx="556564" cy="369332"/>
          </a:xfrm>
          <a:prstGeom prst="rect">
            <a:avLst/>
          </a:prstGeom>
          <a:solidFill>
            <a:schemeClr val="bg1"/>
          </a:solidFill>
          <a:ln>
            <a:solidFill>
              <a:srgbClr val="44B52F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i="1" dirty="0">
                <a:ln w="0"/>
              </a:rPr>
              <a:t>legs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7ADFB835-2963-43F1-9E5D-E594617AD8AF}"/>
              </a:ext>
            </a:extLst>
          </p:cNvPr>
          <p:cNvSpPr/>
          <p:nvPr/>
        </p:nvSpPr>
        <p:spPr>
          <a:xfrm>
            <a:off x="3768870" y="5273064"/>
            <a:ext cx="327334" cy="369332"/>
          </a:xfrm>
          <a:prstGeom prst="rect">
            <a:avLst/>
          </a:prstGeom>
          <a:solidFill>
            <a:schemeClr val="bg1"/>
          </a:solidFill>
          <a:ln>
            <a:solidFill>
              <a:srgbClr val="44B52F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i="1" dirty="0">
                <a:ln w="0"/>
              </a:rPr>
              <a:t>is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0F5ADD31-F102-4777-94E5-B6BC7CDFB0EB}"/>
              </a:ext>
            </a:extLst>
          </p:cNvPr>
          <p:cNvSpPr/>
          <p:nvPr/>
        </p:nvSpPr>
        <p:spPr>
          <a:xfrm>
            <a:off x="4990796" y="5273064"/>
            <a:ext cx="356188" cy="369332"/>
          </a:xfrm>
          <a:prstGeom prst="rect">
            <a:avLst/>
          </a:prstGeom>
          <a:solidFill>
            <a:schemeClr val="bg1"/>
          </a:solidFill>
          <a:ln>
            <a:solidFill>
              <a:srgbClr val="44B52F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i="1" dirty="0">
                <a:ln w="0"/>
              </a:rPr>
              <a:t>in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9C3F3B27-CDD1-4DDF-BF06-F5CA5BC5DFA3}"/>
              </a:ext>
            </a:extLst>
          </p:cNvPr>
          <p:cNvSpPr/>
          <p:nvPr/>
        </p:nvSpPr>
        <p:spPr>
          <a:xfrm>
            <a:off x="7109020" y="5273064"/>
            <a:ext cx="564578" cy="369332"/>
          </a:xfrm>
          <a:prstGeom prst="rect">
            <a:avLst/>
          </a:prstGeom>
          <a:solidFill>
            <a:schemeClr val="bg1"/>
          </a:solidFill>
          <a:ln>
            <a:solidFill>
              <a:srgbClr val="44B52F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i="1" dirty="0">
                <a:ln w="0"/>
              </a:rPr>
              <a:t>sign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EAD69368-71DA-40D7-B7D9-39521169D8D1}"/>
              </a:ext>
            </a:extLst>
          </p:cNvPr>
          <p:cNvSpPr/>
          <p:nvPr/>
        </p:nvSpPr>
        <p:spPr>
          <a:xfrm>
            <a:off x="7897916" y="5273064"/>
            <a:ext cx="564578" cy="369332"/>
          </a:xfrm>
          <a:prstGeom prst="rect">
            <a:avLst/>
          </a:prstGeom>
          <a:solidFill>
            <a:schemeClr val="bg1"/>
          </a:solidFill>
          <a:ln>
            <a:solidFill>
              <a:srgbClr val="44B52F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i="1" dirty="0">
                <a:ln w="0"/>
              </a:rPr>
              <a:t>sing</a:t>
            </a:r>
          </a:p>
        </p:txBody>
      </p:sp>
    </p:spTree>
    <p:extLst>
      <p:ext uri="{BB962C8B-B14F-4D97-AF65-F5344CB8AC3E}">
        <p14:creationId xmlns:p14="http://schemas.microsoft.com/office/powerpoint/2010/main" val="23937427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1C45A350-20A0-44E1-8A47-1E673B1480A9}"/>
              </a:ext>
            </a:extLst>
          </p:cNvPr>
          <p:cNvGrpSpPr/>
          <p:nvPr/>
        </p:nvGrpSpPr>
        <p:grpSpPr>
          <a:xfrm>
            <a:off x="-794" y="0"/>
            <a:ext cx="12192000" cy="6854653"/>
            <a:chOff x="-794" y="0"/>
            <a:chExt cx="12192000" cy="6854653"/>
          </a:xfrm>
        </p:grpSpPr>
        <p:grpSp>
          <p:nvGrpSpPr>
            <p:cNvPr id="3" name="Группа 2">
              <a:extLst>
                <a:ext uri="{FF2B5EF4-FFF2-40B4-BE49-F238E27FC236}">
                  <a16:creationId xmlns:a16="http://schemas.microsoft.com/office/drawing/2014/main" id="{8E691D10-4018-4348-9F7C-D5D498BB29E2}"/>
                </a:ext>
              </a:extLst>
            </p:cNvPr>
            <p:cNvGrpSpPr/>
            <p:nvPr/>
          </p:nvGrpSpPr>
          <p:grpSpPr>
            <a:xfrm>
              <a:off x="-794" y="0"/>
              <a:ext cx="12192000" cy="6854653"/>
              <a:chOff x="-794" y="0"/>
              <a:chExt cx="12192000" cy="6854653"/>
            </a:xfrm>
          </p:grpSpPr>
          <p:pic>
            <p:nvPicPr>
              <p:cNvPr id="5" name="Рисунок 4">
                <a:extLst>
                  <a:ext uri="{FF2B5EF4-FFF2-40B4-BE49-F238E27FC236}">
                    <a16:creationId xmlns:a16="http://schemas.microsoft.com/office/drawing/2014/main" id="{D5DAEB5B-4A7F-440B-9421-4DF352BB72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artisticTexturizer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-794" y="0"/>
                <a:ext cx="12192000" cy="6854653"/>
              </a:xfrm>
              <a:prstGeom prst="rect">
                <a:avLst/>
              </a:prstGeom>
            </p:spPr>
          </p:pic>
          <p:sp>
            <p:nvSpPr>
              <p:cNvPr id="6" name="Прямоугольник 5">
                <a:hlinkClick r:id="rId4"/>
                <a:extLst>
                  <a:ext uri="{FF2B5EF4-FFF2-40B4-BE49-F238E27FC236}">
                    <a16:creationId xmlns:a16="http://schemas.microsoft.com/office/drawing/2014/main" id="{AD4C8EA8-44D6-43CE-9B38-DC23BA583B93}"/>
                  </a:ext>
                </a:extLst>
              </p:cNvPr>
              <p:cNvSpPr/>
              <p:nvPr/>
            </p:nvSpPr>
            <p:spPr>
              <a:xfrm>
                <a:off x="10536072" y="6398858"/>
                <a:ext cx="1548076" cy="40011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226314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452628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678942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905256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1131570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1357884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1584198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1810512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2000" dirty="0" err="1">
                    <a:ln w="0"/>
                    <a:gradFill>
                      <a:gsLst>
                        <a:gs pos="21000">
                          <a:srgbClr val="53575C"/>
                        </a:gs>
                        <a:gs pos="88000">
                          <a:srgbClr val="C5C7CA"/>
                        </a:gs>
                      </a:gsLst>
                      <a:lin ang="5400000"/>
                    </a:gradFill>
                    <a:latin typeface="Edwardian Script ITC" panose="030303020407070D0804" pitchFamily="66" charset="0"/>
                  </a:rPr>
                  <a:t>IrinaPapakhinac</a:t>
                </a:r>
                <a:endParaRPr lang="ru-RU" sz="2000" b="0" cap="none" spc="0" dirty="0">
                  <a:ln w="0"/>
                  <a:gradFill>
                    <a:gsLst>
                      <a:gs pos="21000">
                        <a:srgbClr val="53575C"/>
                      </a:gs>
                      <a:gs pos="88000">
                        <a:srgbClr val="C5C7CA"/>
                      </a:gs>
                    </a:gsLst>
                    <a:lin ang="5400000"/>
                  </a:gradFill>
                  <a:effectLst/>
                </a:endParaRPr>
              </a:p>
            </p:txBody>
          </p:sp>
        </p:grpSp>
        <p:pic>
          <p:nvPicPr>
            <p:cNvPr id="4" name="Picture 4">
              <a:extLst>
                <a:ext uri="{FF2B5EF4-FFF2-40B4-BE49-F238E27FC236}">
                  <a16:creationId xmlns:a16="http://schemas.microsoft.com/office/drawing/2014/main" id="{006BA09A-F797-44E2-ACC7-123C726B58E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33" t="2813" r="4213" b="21694"/>
            <a:stretch/>
          </p:blipFill>
          <p:spPr bwMode="auto">
            <a:xfrm>
              <a:off x="327452" y="208923"/>
              <a:ext cx="11535507" cy="64368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E7A6161-F85C-4F06-A17D-18A1D228435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3175" y="574588"/>
            <a:ext cx="3790950" cy="5705475"/>
          </a:xfrm>
          <a:prstGeom prst="rect">
            <a:avLst/>
          </a:prstGeom>
        </p:spPr>
      </p:pic>
      <p:pic>
        <p:nvPicPr>
          <p:cNvPr id="10" name="Рисунок 9">
            <a:hlinkClick r:id="rId7"/>
            <a:extLst>
              <a:ext uri="{FF2B5EF4-FFF2-40B4-BE49-F238E27FC236}">
                <a16:creationId xmlns:a16="http://schemas.microsoft.com/office/drawing/2014/main" id="{BA84B579-B674-4E44-8A4B-8EA9D17EDE3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13538" y="1372239"/>
            <a:ext cx="1123950" cy="428625"/>
          </a:xfrm>
          <a:prstGeom prst="rect">
            <a:avLst/>
          </a:prstGeom>
        </p:spPr>
      </p:pic>
      <p:pic>
        <p:nvPicPr>
          <p:cNvPr id="12" name="Рисунок 11">
            <a:hlinkClick r:id="rId9"/>
            <a:extLst>
              <a:ext uri="{FF2B5EF4-FFF2-40B4-BE49-F238E27FC236}">
                <a16:creationId xmlns:a16="http://schemas.microsoft.com/office/drawing/2014/main" id="{E35BCB21-B099-4C32-92D4-2CBA66D0320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13538" y="2093411"/>
            <a:ext cx="2667000" cy="59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629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46</Words>
  <Application>Microsoft Office PowerPoint</Application>
  <PresentationFormat>Широкоэкранный</PresentationFormat>
  <Paragraphs>18</Paragraphs>
  <Slides>6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Angsana New</vt:lpstr>
      <vt:lpstr>Arial</vt:lpstr>
      <vt:lpstr>Calibri</vt:lpstr>
      <vt:lpstr>Calibri Light</vt:lpstr>
      <vt:lpstr>Edwardian Script ITC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Папахина</dc:creator>
  <cp:lastModifiedBy>Папахина</cp:lastModifiedBy>
  <cp:revision>2</cp:revision>
  <dcterms:created xsi:type="dcterms:W3CDTF">2021-10-08T05:57:10Z</dcterms:created>
  <dcterms:modified xsi:type="dcterms:W3CDTF">2021-10-08T08:54:31Z</dcterms:modified>
</cp:coreProperties>
</file>