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D75E-2CD1-429C-A324-C1D51C44CD4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FCB5-1287-4A1B-896A-8B30883FF1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18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9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9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9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5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15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12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5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5" Type="http://schemas.openxmlformats.org/officeDocument/2006/relationships/image" Target="../media/image15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7" y="4056016"/>
            <a:ext cx="2809997" cy="31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83112" y="288000"/>
            <a:ext cx="110257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Every day a girl takes the bus to school. She can get off the bus at 2 stops.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The first one is 100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metres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before her school. The second stop is 200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metres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after her school.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She always rides past the first stop and gets off at the second.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Try to guess why.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406298" y="906463"/>
            <a:ext cx="1325880" cy="1325880"/>
            <a:chOff x="10406298" y="906463"/>
            <a:chExt cx="1325880" cy="1325880"/>
          </a:xfrm>
        </p:grpSpPr>
        <p:pic>
          <p:nvPicPr>
            <p:cNvPr id="1026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2" name="图片 11" descr="彩色图标透明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9393" y="1051609"/>
            <a:ext cx="6713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9.    it’s Sunday and there isn’t </a:t>
            </a:r>
            <a:r>
              <a:rPr lang="en-US" sz="2200" b="1" dirty="0">
                <a:solidFill>
                  <a:srgbClr val="C00000"/>
                </a:solidFill>
              </a:rPr>
              <a:t>someone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anyone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there.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50000" y="1080000"/>
            <a:ext cx="972000" cy="430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372000" y="1296000"/>
            <a:ext cx="111324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00209" y="1140843"/>
            <a:ext cx="871582" cy="34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88589" y="1150141"/>
            <a:ext cx="1113243" cy="2917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1077" y="4834300"/>
            <a:ext cx="3029492" cy="21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91" y="4871484"/>
            <a:ext cx="1330035" cy="19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5" name="图片 14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3460" y="59912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281" y="1051609"/>
            <a:ext cx="114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She doesn’t want to get to school on time, because she still has </a:t>
            </a:r>
            <a:r>
              <a:rPr lang="en-US" sz="2200" b="1" dirty="0">
                <a:solidFill>
                  <a:srgbClr val="C00000"/>
                </a:solidFill>
              </a:rPr>
              <a:t>some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homework to do.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96266" y="1051607"/>
            <a:ext cx="719073" cy="430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156299" y="1296000"/>
            <a:ext cx="46814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338086" y="1195279"/>
            <a:ext cx="635431" cy="2154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156299" y="1195279"/>
            <a:ext cx="468149" cy="2154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8409" y="4852135"/>
            <a:ext cx="3094783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10406298" y="1119060"/>
            <a:ext cx="1325880" cy="1325880"/>
            <a:chOff x="10406298" y="906463"/>
            <a:chExt cx="1325880" cy="1325880"/>
          </a:xfrm>
        </p:grpSpPr>
        <p:pic>
          <p:nvPicPr>
            <p:cNvPr id="24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332" y="886083"/>
            <a:ext cx="1031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rabicPeriod" startAt="2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Her boyfriend comes from the opposite direction. </a:t>
            </a:r>
          </a:p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He gets off at the same stop as her and always needs to give her </a:t>
            </a:r>
            <a:r>
              <a:rPr lang="en-US" sz="2200" b="1" dirty="0">
                <a:solidFill>
                  <a:srgbClr val="C00000"/>
                </a:solidFill>
              </a:rPr>
              <a:t>something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anything.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96000" y="1238474"/>
            <a:ext cx="1336054" cy="430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000420" y="1476000"/>
            <a:ext cx="106536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520860" y="1353310"/>
            <a:ext cx="1336054" cy="2083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0420" y="1353309"/>
            <a:ext cx="1065362" cy="2083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80" y="4337358"/>
            <a:ext cx="2888907" cy="26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0698634" y="1156278"/>
            <a:ext cx="1325880" cy="1325880"/>
            <a:chOff x="10406298" y="906463"/>
            <a:chExt cx="1325880" cy="1325880"/>
          </a:xfrm>
        </p:grpSpPr>
        <p:pic>
          <p:nvPicPr>
            <p:cNvPr id="22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905" y="1101761"/>
            <a:ext cx="8989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3.      Her school is a school just for girls; it doesn’t have </a:t>
            </a:r>
            <a:r>
              <a:rPr lang="en-US" sz="2200" b="1" dirty="0">
                <a:solidFill>
                  <a:srgbClr val="C00000"/>
                </a:solidFill>
              </a:rPr>
              <a:t>some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boys.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44000" y="1116000"/>
            <a:ext cx="480030" cy="430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16576" y="1342800"/>
            <a:ext cx="60257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144000" y="1202101"/>
            <a:ext cx="480030" cy="2788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16575" y="1202100"/>
            <a:ext cx="602571" cy="2788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40" y="4811920"/>
            <a:ext cx="2363459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10406298" y="883947"/>
            <a:ext cx="1325880" cy="1325880"/>
            <a:chOff x="10406298" y="906463"/>
            <a:chExt cx="1325880" cy="1325880"/>
          </a:xfrm>
        </p:grpSpPr>
        <p:pic>
          <p:nvPicPr>
            <p:cNvPr id="24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506" y="1051609"/>
            <a:ext cx="6870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4.     She doesn’t have </a:t>
            </a:r>
            <a:r>
              <a:rPr lang="en-US" sz="2200" b="1" dirty="0">
                <a:solidFill>
                  <a:srgbClr val="C00000"/>
                </a:solidFill>
              </a:rPr>
              <a:t>some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lessons in the first hour.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56000" y="1044000"/>
            <a:ext cx="468148" cy="430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3807" y="1296000"/>
            <a:ext cx="58611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53966" y="1119060"/>
            <a:ext cx="468148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33807" y="1119060"/>
            <a:ext cx="586113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406298" y="1119060"/>
            <a:ext cx="1325880" cy="1325880"/>
            <a:chOff x="10406298" y="906463"/>
            <a:chExt cx="1325880" cy="1325880"/>
          </a:xfrm>
        </p:grpSpPr>
        <p:pic>
          <p:nvPicPr>
            <p:cNvPr id="22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7" y="4056016"/>
            <a:ext cx="2809997" cy="31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472" y="1051609"/>
            <a:ext cx="9175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5.    It doesn’t cost her </a:t>
            </a:r>
            <a:r>
              <a:rPr lang="en-US" sz="2200" b="1" dirty="0">
                <a:solidFill>
                  <a:srgbClr val="C00000"/>
                </a:solidFill>
              </a:rPr>
              <a:t>some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more money to get off at the second stop.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00" y="1080000"/>
            <a:ext cx="468148" cy="432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81307" y="1286702"/>
            <a:ext cx="58611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184000" y="1159257"/>
            <a:ext cx="468148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79273" y="1152531"/>
            <a:ext cx="586113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522466" y="1024291"/>
            <a:ext cx="1325880" cy="1325880"/>
            <a:chOff x="10406298" y="906463"/>
            <a:chExt cx="1325880" cy="1325880"/>
          </a:xfrm>
        </p:grpSpPr>
        <p:pic>
          <p:nvPicPr>
            <p:cNvPr id="22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1717" y="4554555"/>
            <a:ext cx="1988678" cy="18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0004" y="1051609"/>
            <a:ext cx="9992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6.    Her school is half way up a hill and she doesn’t want to do </a:t>
            </a:r>
            <a:r>
              <a:rPr lang="en-US" sz="2200" b="1" dirty="0">
                <a:solidFill>
                  <a:srgbClr val="C00000"/>
                </a:solidFill>
              </a:rPr>
              <a:t>some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exercises.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324000" y="1080000"/>
            <a:ext cx="468148" cy="430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60000" y="1278000"/>
            <a:ext cx="58611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324000" y="1170422"/>
            <a:ext cx="468148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32102" y="1172407"/>
            <a:ext cx="586113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522466" y="1024291"/>
            <a:ext cx="1325880" cy="1325880"/>
            <a:chOff x="10406298" y="906463"/>
            <a:chExt cx="1325880" cy="1325880"/>
          </a:xfrm>
        </p:grpSpPr>
        <p:pic>
          <p:nvPicPr>
            <p:cNvPr id="22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5" name="Picture 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8409" y="4852135"/>
            <a:ext cx="3094783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76" y="881028"/>
            <a:ext cx="10723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rabicPeriod" startAt="7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She doesn’t want to arrive at school early because</a:t>
            </a:r>
          </a:p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there are  </a:t>
            </a:r>
            <a:r>
              <a:rPr lang="en-US" sz="2200" b="1" dirty="0">
                <a:solidFill>
                  <a:srgbClr val="C00000"/>
                </a:solidFill>
              </a:rPr>
              <a:t>some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people that she doesn’t like who wait for her outside the entrance.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06000" y="1224000"/>
            <a:ext cx="746656" cy="46135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0750" y="1458000"/>
            <a:ext cx="455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23999" y="1283984"/>
            <a:ext cx="746655" cy="305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11161" y="1329799"/>
            <a:ext cx="474989" cy="2497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737545" y="1163961"/>
            <a:ext cx="1325880" cy="1325880"/>
            <a:chOff x="10406298" y="906463"/>
            <a:chExt cx="1325880" cy="1325880"/>
          </a:xfrm>
        </p:grpSpPr>
        <p:pic>
          <p:nvPicPr>
            <p:cNvPr id="22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5" name="Picture 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7" y="4056016"/>
            <a:ext cx="2809997" cy="31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71" y="4922784"/>
            <a:ext cx="987670" cy="11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4" y="5057073"/>
            <a:ext cx="646700" cy="1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698634" y="5076000"/>
            <a:ext cx="1308203" cy="1616957"/>
            <a:chOff x="10548000" y="4896000"/>
            <a:chExt cx="1470543" cy="177803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0" b="92500" l="10000" r="90000">
                          <a14:foregroundMark x1="49500" y1="92500" x2="49500" y2="86000"/>
                          <a14:foregroundMark x1="49500" y1="84875" x2="49500" y2="84875"/>
                          <a14:foregroundMark x1="70000" y1="8250" x2="27125" y2="11500"/>
                          <a14:foregroundMark x1="38875" y1="13125" x2="56000" y2="36000"/>
                          <a14:foregroundMark x1="71375" y1="25125" x2="35125" y2="25500"/>
                          <a14:foregroundMark x1="70625" y1="64250" x2="46000" y2="31000"/>
                          <a14:foregroundMark x1="46000" y1="31000" x2="42500" y2="22000"/>
                          <a14:foregroundMark x1="71375" y1="59375" x2="72375" y2="43875"/>
                          <a14:foregroundMark x1="72375" y1="43875" x2="65375" y2="20750"/>
                          <a14:foregroundMark x1="65375" y1="20750" x2="59125" y2="1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000" y="4896000"/>
              <a:ext cx="833188" cy="8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000" y="5076000"/>
              <a:ext cx="1182543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102693" y="5076000"/>
            <a:ext cx="1381054" cy="1669631"/>
            <a:chOff x="-102693" y="5076000"/>
            <a:chExt cx="1381054" cy="16696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02693" y="5076000"/>
              <a:ext cx="1381054" cy="1669631"/>
              <a:chOff x="-102693" y="5076000"/>
              <a:chExt cx="1381054" cy="166963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50" b="92500" l="10000" r="90000">
                            <a14:foregroundMark x1="49500" y1="92500" x2="49500" y2="86000"/>
                            <a14:foregroundMark x1="49500" y1="84875" x2="49500" y2="84875"/>
                            <a14:foregroundMark x1="70000" y1="8250" x2="27125" y2="11500"/>
                            <a14:foregroundMark x1="38875" y1="13125" x2="56000" y2="36000"/>
                            <a14:foregroundMark x1="71375" y1="25125" x2="35125" y2="25500"/>
                            <a14:foregroundMark x1="70625" y1="64250" x2="46000" y2="31000"/>
                            <a14:foregroundMark x1="46000" y1="31000" x2="42500" y2="22000"/>
                            <a14:foregroundMark x1="71375" y1="59375" x2="72375" y2="43875"/>
                            <a14:foregroundMark x1="72375" y1="43875" x2="65375" y2="20750"/>
                            <a14:foregroundMark x1="65375" y1="20750" x2="59125" y2="14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93" y="5076000"/>
                <a:ext cx="833188" cy="833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64" y="5330365"/>
                <a:ext cx="1236297" cy="1415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" y="5544000"/>
              <a:ext cx="531159" cy="6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4000" y="24388"/>
            <a:ext cx="7078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Read this explanation and say whether it’s relevant or not.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Click SOME or ANY.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214" y="1051609"/>
            <a:ext cx="4975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8.    She doesn’t have </a:t>
            </a:r>
            <a:r>
              <a:rPr lang="en-US" sz="2200" b="1" dirty="0">
                <a:solidFill>
                  <a:srgbClr val="C00000"/>
                </a:solidFill>
              </a:rPr>
              <a:t>some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sz="2200" b="1" dirty="0">
                <a:solidFill>
                  <a:srgbClr val="C00000"/>
                </a:solidFill>
              </a:rPr>
              <a:t>any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friends.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74000" y="1062000"/>
            <a:ext cx="468148" cy="430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81593" y="1295443"/>
            <a:ext cx="58611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085924" y="1181486"/>
            <a:ext cx="468148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81593" y="1132881"/>
            <a:ext cx="586113" cy="268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594247" y="918479"/>
            <a:ext cx="1325880" cy="1325880"/>
            <a:chOff x="10406298" y="906463"/>
            <a:chExt cx="1325880" cy="1325880"/>
          </a:xfrm>
        </p:grpSpPr>
        <p:pic>
          <p:nvPicPr>
            <p:cNvPr id="22" name="Picture 2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298" y="906463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10639472" y="1332000"/>
              <a:ext cx="803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1717" y="4554555"/>
            <a:ext cx="1988678" cy="18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透明更多资源请关注englisha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035" y="6599555"/>
            <a:ext cx="3003550" cy="267335"/>
          </a:xfrm>
          <a:prstGeom prst="rect">
            <a:avLst/>
          </a:prstGeom>
        </p:spPr>
      </p:pic>
      <p:pic>
        <p:nvPicPr>
          <p:cNvPr id="13" name="图片 12" descr="彩色图标透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2365" y="6156325"/>
            <a:ext cx="1018540" cy="7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Filippov</dc:creator>
  <cp:lastModifiedBy>MSofficepro3553</cp:lastModifiedBy>
  <cp:revision>32</cp:revision>
  <dcterms:created xsi:type="dcterms:W3CDTF">2020-04-20T01:43:00Z</dcterms:created>
  <dcterms:modified xsi:type="dcterms:W3CDTF">2021-02-11T04:09:03Z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