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6F996-6B6F-41EF-9F6A-FE365722F1D6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E42C-7237-4A8A-966A-F91EB3AC5A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51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6F996-6B6F-41EF-9F6A-FE365722F1D6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E42C-7237-4A8A-966A-F91EB3AC5A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986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6F996-6B6F-41EF-9F6A-FE365722F1D6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E42C-7237-4A8A-966A-F91EB3AC5A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357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6F996-6B6F-41EF-9F6A-FE365722F1D6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E42C-7237-4A8A-966A-F91EB3AC5A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00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6F996-6B6F-41EF-9F6A-FE365722F1D6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E42C-7237-4A8A-966A-F91EB3AC5A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672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6F996-6B6F-41EF-9F6A-FE365722F1D6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E42C-7237-4A8A-966A-F91EB3AC5A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197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6F996-6B6F-41EF-9F6A-FE365722F1D6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E42C-7237-4A8A-966A-F91EB3AC5A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935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6F996-6B6F-41EF-9F6A-FE365722F1D6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E42C-7237-4A8A-966A-F91EB3AC5A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89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6F996-6B6F-41EF-9F6A-FE365722F1D6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E42C-7237-4A8A-966A-F91EB3AC5A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345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6F996-6B6F-41EF-9F6A-FE365722F1D6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E42C-7237-4A8A-966A-F91EB3AC5A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357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6F996-6B6F-41EF-9F6A-FE365722F1D6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E42C-7237-4A8A-966A-F91EB3AC5A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504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6F996-6B6F-41EF-9F6A-FE365722F1D6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3E42C-7237-4A8A-966A-F91EB3AC5A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95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43" y="567095"/>
            <a:ext cx="11085714" cy="57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545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83389" y="3244334"/>
            <a:ext cx="5025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https://wordwall.net/resource/29489686/as2-u5-l1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26673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09" y="481381"/>
            <a:ext cx="10952381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5859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90" y="543285"/>
            <a:ext cx="10847619" cy="5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261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24" y="462333"/>
            <a:ext cx="10580952" cy="5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0898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66" y="576619"/>
            <a:ext cx="10666667" cy="5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5220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90" y="524238"/>
            <a:ext cx="10847619" cy="5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8400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38" y="490905"/>
            <a:ext cx="10809524" cy="5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53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83389" y="3244334"/>
            <a:ext cx="5025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https://wordwall.net/resource/17237412/as2-u5-l1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3231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619" y="700428"/>
            <a:ext cx="10304762" cy="54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09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714" y="695666"/>
            <a:ext cx="10028571" cy="54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19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86" y="509952"/>
            <a:ext cx="10571428" cy="5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81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24" y="600428"/>
            <a:ext cx="10980952" cy="5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98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47" y="509952"/>
            <a:ext cx="11161905" cy="5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49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86" y="462333"/>
            <a:ext cx="10971428" cy="5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99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71" y="509952"/>
            <a:ext cx="10942857" cy="5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59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28" y="543285"/>
            <a:ext cx="10857143" cy="5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78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14" y="548047"/>
            <a:ext cx="10828571" cy="5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14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381" y="529000"/>
            <a:ext cx="10295238" cy="5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70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381" y="481381"/>
            <a:ext cx="10295238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39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90" y="486143"/>
            <a:ext cx="10447619" cy="5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466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714" y="486143"/>
            <a:ext cx="10228571" cy="5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73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05" y="462333"/>
            <a:ext cx="10476190" cy="5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92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666" y="514714"/>
            <a:ext cx="10266667" cy="5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018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57" y="462333"/>
            <a:ext cx="10514286" cy="5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35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81" y="590905"/>
            <a:ext cx="10895238" cy="56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76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14" y="576619"/>
            <a:ext cx="10828571" cy="5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330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19" y="600428"/>
            <a:ext cx="10704762" cy="5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45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57" y="581381"/>
            <a:ext cx="10514286" cy="5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020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57" y="529000"/>
            <a:ext cx="10714286" cy="5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121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81" y="457571"/>
            <a:ext cx="10695238" cy="59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279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33" y="452809"/>
            <a:ext cx="10733333" cy="5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734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86" y="490905"/>
            <a:ext cx="10771428" cy="5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542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95" y="505190"/>
            <a:ext cx="10523809" cy="5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73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52" y="443285"/>
            <a:ext cx="10838095" cy="59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800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https://wordwall.net/resource/45070877/as2-u5-l3-prcontinuous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98212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https://wordwall.net/resource/8118784/as2-unscramble-the-sentenses-present-continuous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1483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190" y="552809"/>
            <a:ext cx="11047619" cy="57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180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52" y="509952"/>
            <a:ext cx="10838095" cy="5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42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71" y="643285"/>
            <a:ext cx="10542857" cy="55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380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86" y="595666"/>
            <a:ext cx="10571428" cy="5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582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66" y="490905"/>
            <a:ext cx="10666667" cy="5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56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28" y="457571"/>
            <a:ext cx="10657143" cy="59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148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https://wordwall.net/resource/17456272/as2-u5-l4-reading-vocabulary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06150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https://wordwall.net/resource/65776582/as2-u5-l4-reading-vocabulary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35860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05" y="443285"/>
            <a:ext cx="10676190" cy="59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613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52" y="462333"/>
            <a:ext cx="10638095" cy="5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911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47" y="467095"/>
            <a:ext cx="10761905" cy="59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276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190" y="486143"/>
            <a:ext cx="10647619" cy="5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304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476" y="457571"/>
            <a:ext cx="10619048" cy="59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56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09" y="562333"/>
            <a:ext cx="10752381" cy="5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424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476" y="452809"/>
            <a:ext cx="10619048" cy="5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89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28" y="462333"/>
            <a:ext cx="10657143" cy="5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039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24" y="471857"/>
            <a:ext cx="10580952" cy="5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742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00" y="457571"/>
            <a:ext cx="10600000" cy="59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659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38" y="567095"/>
            <a:ext cx="10809524" cy="57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01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66" y="471857"/>
            <a:ext cx="10466667" cy="5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79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09" y="476619"/>
            <a:ext cx="10552381" cy="5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37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https://lh3.googleusercontent.com/u/0/drive-viewer/AKGpihabaku_wJ9w1SEZhEmv6q243fc88AKuTzN2OljfmiYXjiqoZnpY3IcCHJ1opQk4A_E7_K5mwf9UgVSARxRxk2F-rBC-32rcIQ=w1920-h1080-k-rw-v1-pd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75870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00" y="471857"/>
            <a:ext cx="10600000" cy="5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420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https://lh3.googleusercontent.com/u/0/drive-viewer/AKGpihZ0SXt50EDeMi03Wn2ymbgnGOE_Yr9lTfKgO5wj9lLJYNCRG_xfk7JZM3QfuzQbA7PCnX-eV6bfGc5_CAcJgK814MViE-aEvsk=w1920-h1080-k-rw-v1-pd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5195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14" y="695666"/>
            <a:ext cx="10628571" cy="54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857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57" y="481381"/>
            <a:ext cx="10514286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440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https://lh3.googleusercontent.com/u/0/drive-viewer/AKGpihbK468ftoix3TBqn9qRUBtOH-mCH9zMzcQY0kQou4_bDz5lApOeT59DqX8E8ajBpbkg0HKcuD-Q-ewF-eOHQY25kDlX5_4Gan0=w1920-h1080-k-rw-v1-pd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12259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05" y="481381"/>
            <a:ext cx="10476190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5749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38" y="490905"/>
            <a:ext cx="10609524" cy="5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578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71" y="500428"/>
            <a:ext cx="10542857" cy="5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743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83389" y="3244334"/>
            <a:ext cx="5025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https://wordwall.net/resource/65839128/as2-u5-l5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8997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83389" y="3244334"/>
            <a:ext cx="5025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https://wordwall.net/resource/65839208/as2-u5-l5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04059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57" y="490905"/>
            <a:ext cx="10514286" cy="5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796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62" y="486143"/>
            <a:ext cx="10590476" cy="5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915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24" y="481381"/>
            <a:ext cx="10580952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70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24" y="505190"/>
            <a:ext cx="10780952" cy="5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6125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952" y="519476"/>
            <a:ext cx="10438095" cy="5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001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47" y="500428"/>
            <a:ext cx="10961905" cy="5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750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19" y="595666"/>
            <a:ext cx="10704762" cy="5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0617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19" y="462333"/>
            <a:ext cx="10704762" cy="5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578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https://wordwall.net/resource/47898811/as2-u5-l4-noun-adjective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48480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56752" y="3244334"/>
            <a:ext cx="5278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https://wordwall.net/resource/65840323/as2-u5-l5-ltl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54381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86" y="505190"/>
            <a:ext cx="10771428" cy="5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4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57" y="552809"/>
            <a:ext cx="10914286" cy="57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610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905" y="581381"/>
            <a:ext cx="10076190" cy="5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965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05" y="462333"/>
            <a:ext cx="10876190" cy="5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67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000" y="500428"/>
            <a:ext cx="10400000" cy="5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58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https://www.youtube.com/watch?v=qvqkeo25Q9U&amp;embeds_referring_euri=https%3A%2F%2Fview.genial.ly%2F658093c9777b3300144e4c3d&amp;source_ve_path=OTY3MTQ&amp;feature=emb_imp_woyt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93440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286" y="438524"/>
            <a:ext cx="9371428" cy="59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198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952" y="471857"/>
            <a:ext cx="10038095" cy="5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6511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86" y="457571"/>
            <a:ext cx="10571428" cy="59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106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05" y="452809"/>
            <a:ext cx="10876190" cy="5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753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15261" y="3244334"/>
            <a:ext cx="5161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https://wordwall.net/resource/17579973/as2-u5-gr2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865679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https://wordwall.net/resource/65846885/as2-u5-l6-prcontinuous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3544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00" y="443285"/>
            <a:ext cx="11000000" cy="59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4132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43" y="490905"/>
            <a:ext cx="11085714" cy="5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8765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38" y="448047"/>
            <a:ext cx="10609524" cy="5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85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14" y="457571"/>
            <a:ext cx="10828571" cy="59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6819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00" y="548047"/>
            <a:ext cx="11200000" cy="5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8954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71" y="529000"/>
            <a:ext cx="11142857" cy="5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5511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19" y="490905"/>
            <a:ext cx="11104762" cy="5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560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19456" y="3244334"/>
            <a:ext cx="4953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https://www.youtube.com/watch?v=Jn7uAsLWXpk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053292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95" y="490905"/>
            <a:ext cx="10723809" cy="5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2911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0" y="476619"/>
            <a:ext cx="10800000" cy="5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242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86" y="514714"/>
            <a:ext cx="10771428" cy="5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2460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90" y="490905"/>
            <a:ext cx="10847619" cy="5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7846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24" y="429000"/>
            <a:ext cx="10980952" cy="6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8744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76" y="452809"/>
            <a:ext cx="11019047" cy="5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447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51</Words>
  <Application>Microsoft Office PowerPoint</Application>
  <PresentationFormat>Широкоэкранный</PresentationFormat>
  <Paragraphs>17</Paragraphs>
  <Slides>105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105</vt:i4>
      </vt:variant>
    </vt:vector>
  </HeadingPairs>
  <TitlesOfParts>
    <vt:vector size="10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10</cp:revision>
  <dcterms:created xsi:type="dcterms:W3CDTF">2024-04-23T10:32:59Z</dcterms:created>
  <dcterms:modified xsi:type="dcterms:W3CDTF">2024-04-23T11:54:09Z</dcterms:modified>
</cp:coreProperties>
</file>