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1204" r:id="rId2"/>
    <p:sldId id="1202" r:id="rId3"/>
    <p:sldId id="1203" r:id="rId4"/>
    <p:sldId id="1205" r:id="rId5"/>
    <p:sldId id="1207" r:id="rId6"/>
    <p:sldId id="1209" r:id="rId7"/>
    <p:sldId id="1210" r:id="rId8"/>
    <p:sldId id="1206" r:id="rId9"/>
    <p:sldId id="1208" r:id="rId10"/>
    <p:sldId id="1214" r:id="rId11"/>
    <p:sldId id="1215" r:id="rId12"/>
    <p:sldId id="278" r:id="rId13"/>
    <p:sldId id="257" r:id="rId14"/>
    <p:sldId id="258" r:id="rId15"/>
    <p:sldId id="259" r:id="rId16"/>
    <p:sldId id="275" r:id="rId17"/>
    <p:sldId id="276" r:id="rId18"/>
    <p:sldId id="277" r:id="rId19"/>
    <p:sldId id="1211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4.1" id="{A2985897-D751-4FCC-B9B1-DD8883E50C53}">
          <p14:sldIdLst>
            <p14:sldId id="1204"/>
            <p14:sldId id="1202"/>
            <p14:sldId id="1203"/>
            <p14:sldId id="1205"/>
            <p14:sldId id="1207"/>
            <p14:sldId id="1209"/>
            <p14:sldId id="1210"/>
            <p14:sldId id="1206"/>
            <p14:sldId id="1208"/>
            <p14:sldId id="1214"/>
            <p14:sldId id="1215"/>
            <p14:sldId id="278"/>
            <p14:sldId id="257"/>
            <p14:sldId id="258"/>
            <p14:sldId id="259"/>
            <p14:sldId id="275"/>
            <p14:sldId id="276"/>
            <p14:sldId id="277"/>
            <p14:sldId id="121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458F"/>
    <a:srgbClr val="744888"/>
    <a:srgbClr val="559481"/>
    <a:srgbClr val="ED69A0"/>
    <a:srgbClr val="B7BFEF"/>
    <a:srgbClr val="EDEF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ABCE47-B680-4A91-BCF9-2779DA41E889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D33BD7-E6B6-4F4A-82E0-31FFA74B89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846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869840-1643-4A67-9DA3-ADAD210FA1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F9412C2-9D23-4831-BF56-5FA2184780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92F1952-C4C5-42AA-8213-165BD43C2E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F2C-DD85-43DC-89B1-33CA91E38E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A5CBFA9-CAA3-4165-A310-4ABF0B3880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CA2336-1314-4E53-818C-9F363C247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60D-3312-46CD-9630-78D6A441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106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C5EDF9-1BEC-4261-9175-566CBD2AE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394E65D-8138-4F0B-9C72-296B5A289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5063351-938D-43EC-8A71-EB2E0417DE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F2C-DD85-43DC-89B1-33CA91E38E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F220E93-162D-4483-AF05-BED1CBBEE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9119DC0-2F11-498A-93D7-DDD6054A6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60D-3312-46CD-9630-78D6A441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38660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D7AD5F-8A04-4913-8324-26E27CA6B1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484C707-7588-428D-8A1F-95CAC2372B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B9226A-C2D3-44D7-9112-2D96DF5ECB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F2C-DD85-43DC-89B1-33CA91E38E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E8D5D9-08B7-4FF5-B7D5-16ECCEF632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E290CC-F6F7-4ED4-9CBF-82DB68838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60D-3312-46CD-9630-78D6A441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67088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D20DE2-4CC6-4DBC-A2D7-4F9A04CC5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B76AB31-6114-4AC9-8C3E-25F1BCB3EC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D9DDCA-409F-4A62-9062-03410A43C8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F2C-DD85-43DC-89B1-33CA91E38E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378E5A6-F4CD-495F-8A4A-03ED16856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9C4760-F5FE-48A9-A301-B023C29A14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60D-3312-46CD-9630-78D6A441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203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190183-B63B-4CE8-B63C-61C4DC58EF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A97DE9-874F-42CE-9A6B-7A5FE5BE0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0028D-1124-4990-BC4D-B180BE314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F2C-DD85-43DC-89B1-33CA91E38E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0E4A99-3F18-44AB-8605-C5A7B159A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DD8F8B2-9569-43CC-BBAA-71D94493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60D-3312-46CD-9630-78D6A441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6194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55B18F-9019-47C2-9D33-305C07F6B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A72F7E6-2BC9-4A77-B915-86A9087429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14C42F-2A81-48E3-9E63-777214FE22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11E60EA-462F-4235-BD7D-8B7907761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F2C-DD85-43DC-89B1-33CA91E38E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872A4DC-69BD-43FF-807B-3E11E154B0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8380F1-E884-4E50-A387-03D06AE7F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60D-3312-46CD-9630-78D6A441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6256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831762-F284-412A-A00A-F3E173F2D9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CA0A6C-7B82-4123-9FBD-AB2EBE7E66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8FBE06E-15B7-4F15-8480-9B7DE072B4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00B5F6B-488F-4FFF-9D82-6F419AC984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FC5789E-A154-4138-A3D1-ED32AB2FB5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14C6BAD-7A9D-4D7B-84C5-0D416524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F2C-DD85-43DC-89B1-33CA91E38E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C2BD2C4-6ADF-4C95-978A-F47BCAF3A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4AC6DEB-166D-427D-8C66-1199A0A087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60D-3312-46CD-9630-78D6A441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7813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E2404A-914B-44BD-BAB3-1A592FC59D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6232BEE-73DB-4C0E-B8B4-81143D35C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F2C-DD85-43DC-89B1-33CA91E38E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397A148-6671-4FB9-89B2-07C2108BB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0CAEAB-99B8-4B5B-9C28-C7931CA6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60D-3312-46CD-9630-78D6A441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218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8AEEC67-447A-44B9-93AA-05AA1AA9F4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F2C-DD85-43DC-89B1-33CA91E38E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F1BF187-45B2-40F4-9BEF-41F1AEE52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664252E-2205-4303-A165-9EBFA666FA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60D-3312-46CD-9630-78D6A441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387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37686C-484B-4D36-85E3-AF287F7E8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C336E4-9EEC-49BB-B5C0-85A8A94C8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BD55F60-87FC-4626-A2C8-5F57C8A9CD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341572-A126-49E7-B119-A49F592C8B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F2C-DD85-43DC-89B1-33CA91E38E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5B79BB-CC2C-4C62-8B76-4BEBA5CAF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A489FB-E67E-459F-9F29-F42624AC4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60D-3312-46CD-9630-78D6A441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60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8C1A32-B6E2-4672-B5B8-609D4F159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047FD29-D6F0-4510-93F7-76FF948014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78A4E74-C0A4-4FB6-AC73-B1946E04BA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6D1D591-7D3E-42E7-93DD-9AE4F0B967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5F2C-DD85-43DC-89B1-33CA91E38E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7B542E-88FE-46BA-9BE8-754CC88D6C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8F4B2B-A84D-49C8-843E-AEF808D52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75460D-3312-46CD-9630-78D6A441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8792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9D65B02-E25F-4DBA-B3D9-5A693A190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93F698D-B7E0-4178-8F13-25EB23DEE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F9BEC0-3CF2-4103-977B-285376324F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075F2C-DD85-43DC-89B1-33CA91E38E06}" type="datetimeFigureOut">
              <a:rPr lang="ru-RU" smtClean="0"/>
              <a:t>26.09.2021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AAAAB8-BF5B-4B74-B8F8-0785DFC402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689C3B0-CF83-4216-82AB-28A4F3127C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75460D-3312-46CD-9630-78D6A441DC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366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hyperlink" Target="https://student.vznaniya.ru/home/lesson/222091/Flashcard/?slug=gyWL8W48&amp;onlypreview=true" TargetMode="External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hyperlink" Target="https://quizlet.com/_a2o65h?x=1jqt&amp;i=1bxx6d" TargetMode="Externa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microsoft.com/office/2007/relationships/hdphoto" Target="../media/hdphoto2.wdp"/><Relationship Id="rId3" Type="http://schemas.openxmlformats.org/officeDocument/2006/relationships/image" Target="../media/image28.jpe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audio" Target="../media/audio1.wav"/><Relationship Id="rId16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8.png"/><Relationship Id="rId10" Type="http://schemas.openxmlformats.org/officeDocument/2006/relationships/image" Target="../media/image34.png"/><Relationship Id="rId4" Type="http://schemas.microsoft.com/office/2007/relationships/hdphoto" Target="../media/hdphoto1.wdp"/><Relationship Id="rId9" Type="http://schemas.openxmlformats.org/officeDocument/2006/relationships/image" Target="../media/image33.png"/><Relationship Id="rId1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3" Type="http://schemas.openxmlformats.org/officeDocument/2006/relationships/audio" Target="../media/audio3.wav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6.png"/><Relationship Id="rId10" Type="http://schemas.openxmlformats.org/officeDocument/2006/relationships/image" Target="../media/image33.png"/><Relationship Id="rId4" Type="http://schemas.openxmlformats.org/officeDocument/2006/relationships/hyperlink" Target="https://vk.com/englishtutorforteens" TargetMode="External"/><Relationship Id="rId9" Type="http://schemas.openxmlformats.org/officeDocument/2006/relationships/image" Target="../media/image32.png"/><Relationship Id="rId1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3" Type="http://schemas.openxmlformats.org/officeDocument/2006/relationships/audio" Target="../media/audio3.wav"/><Relationship Id="rId7" Type="http://schemas.openxmlformats.org/officeDocument/2006/relationships/image" Target="../media/image41.png"/><Relationship Id="rId12" Type="http://schemas.openxmlformats.org/officeDocument/2006/relationships/image" Target="../media/image35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6.png"/><Relationship Id="rId10" Type="http://schemas.openxmlformats.org/officeDocument/2006/relationships/image" Target="../media/image33.png"/><Relationship Id="rId4" Type="http://schemas.openxmlformats.org/officeDocument/2006/relationships/hyperlink" Target="https://vk.com/englishtutorforteens" TargetMode="External"/><Relationship Id="rId9" Type="http://schemas.openxmlformats.org/officeDocument/2006/relationships/image" Target="../media/image32.png"/><Relationship Id="rId14" Type="http://schemas.microsoft.com/office/2007/relationships/hdphoto" Target="../media/hdphoto3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4.png"/><Relationship Id="rId3" Type="http://schemas.openxmlformats.org/officeDocument/2006/relationships/audio" Target="../media/audio3.wav"/><Relationship Id="rId7" Type="http://schemas.openxmlformats.org/officeDocument/2006/relationships/image" Target="../media/image45.png"/><Relationship Id="rId12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3.png"/><Relationship Id="rId5" Type="http://schemas.openxmlformats.org/officeDocument/2006/relationships/image" Target="../media/image6.png"/><Relationship Id="rId10" Type="http://schemas.openxmlformats.org/officeDocument/2006/relationships/image" Target="../media/image33.png"/><Relationship Id="rId4" Type="http://schemas.openxmlformats.org/officeDocument/2006/relationships/hyperlink" Target="https://vk.com/englishtutorforteens" TargetMode="External"/><Relationship Id="rId9" Type="http://schemas.openxmlformats.org/officeDocument/2006/relationships/image" Target="../media/image32.png"/><Relationship Id="rId1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4.png"/><Relationship Id="rId3" Type="http://schemas.openxmlformats.org/officeDocument/2006/relationships/audio" Target="../media/audio3.wav"/><Relationship Id="rId7" Type="http://schemas.openxmlformats.org/officeDocument/2006/relationships/image" Target="../media/image43.png"/><Relationship Id="rId12" Type="http://schemas.openxmlformats.org/officeDocument/2006/relationships/image" Target="../media/image47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8.png"/><Relationship Id="rId5" Type="http://schemas.openxmlformats.org/officeDocument/2006/relationships/image" Target="../media/image6.png"/><Relationship Id="rId10" Type="http://schemas.openxmlformats.org/officeDocument/2006/relationships/image" Target="../media/image33.png"/><Relationship Id="rId4" Type="http://schemas.openxmlformats.org/officeDocument/2006/relationships/hyperlink" Target="https://vk.com/englishtutorforteens" TargetMode="External"/><Relationship Id="rId9" Type="http://schemas.openxmlformats.org/officeDocument/2006/relationships/image" Target="../media/image32.png"/><Relationship Id="rId14" Type="http://schemas.microsoft.com/office/2007/relationships/hdphoto" Target="../media/hdphoto3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openxmlformats.org/officeDocument/2006/relationships/image" Target="../media/image47.png"/><Relationship Id="rId3" Type="http://schemas.openxmlformats.org/officeDocument/2006/relationships/audio" Target="../media/audio3.wav"/><Relationship Id="rId7" Type="http://schemas.openxmlformats.org/officeDocument/2006/relationships/image" Target="../media/image49.png"/><Relationship Id="rId12" Type="http://schemas.openxmlformats.org/officeDocument/2006/relationships/image" Target="../media/image4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33.png"/><Relationship Id="rId5" Type="http://schemas.openxmlformats.org/officeDocument/2006/relationships/image" Target="../media/image6.png"/><Relationship Id="rId10" Type="http://schemas.openxmlformats.org/officeDocument/2006/relationships/image" Target="../media/image32.png"/><Relationship Id="rId4" Type="http://schemas.openxmlformats.org/officeDocument/2006/relationships/hyperlink" Target="https://vk.com/englishtutorforteens" TargetMode="External"/><Relationship Id="rId9" Type="http://schemas.openxmlformats.org/officeDocument/2006/relationships/image" Target="../media/image46.png"/><Relationship Id="rId1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50.png"/><Relationship Id="rId3" Type="http://schemas.openxmlformats.org/officeDocument/2006/relationships/audio" Target="../media/audio3.wav"/><Relationship Id="rId7" Type="http://schemas.openxmlformats.org/officeDocument/2006/relationships/image" Target="../media/image46.png"/><Relationship Id="rId12" Type="http://schemas.openxmlformats.org/officeDocument/2006/relationships/image" Target="../media/image31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png"/><Relationship Id="rId11" Type="http://schemas.openxmlformats.org/officeDocument/2006/relationships/image" Target="../media/image47.png"/><Relationship Id="rId5" Type="http://schemas.openxmlformats.org/officeDocument/2006/relationships/image" Target="../media/image6.png"/><Relationship Id="rId10" Type="http://schemas.openxmlformats.org/officeDocument/2006/relationships/image" Target="../media/image48.png"/><Relationship Id="rId4" Type="http://schemas.openxmlformats.org/officeDocument/2006/relationships/hyperlink" Target="https://vk.com/englishtutorforteens" TargetMode="External"/><Relationship Id="rId9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ordwall.net/resource/22304304" TargetMode="External"/><Relationship Id="rId5" Type="http://schemas.openxmlformats.org/officeDocument/2006/relationships/image" Target="../media/image6.png"/><Relationship Id="rId4" Type="http://schemas.openxmlformats.org/officeDocument/2006/relationships/hyperlink" Target="https://vk.com/englishtutorforteens" TargetMode="External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hyperlink" Target="https://wordwall.net/resource/21948293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7.png"/><Relationship Id="rId5" Type="http://schemas.openxmlformats.org/officeDocument/2006/relationships/image" Target="../media/image6.png"/><Relationship Id="rId4" Type="http://schemas.openxmlformats.org/officeDocument/2006/relationships/hyperlink" Target="https://vk.com/englishtutorforteens" TargetMode="External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hyperlink" Target="https://wordwall.net/resource/21948047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hyperlink" Target="https://vk.com/englishtutorforteen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B014367-8785-4BC2-B986-5FDC2C479620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858001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9F7E5263-626D-4A2E-B437-26BA436145B1}"/>
                </a:ext>
              </a:extLst>
            </p:cNvPr>
            <p:cNvSpPr/>
            <p:nvPr/>
          </p:nvSpPr>
          <p:spPr>
            <a:xfrm>
              <a:off x="0" y="-1"/>
              <a:ext cx="12192000" cy="6858001"/>
            </a:xfrm>
            <a:prstGeom prst="rect">
              <a:avLst/>
            </a:prstGeom>
            <a:solidFill>
              <a:srgbClr val="B7BF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>
              <a:hlinkClick r:id="rId2"/>
              <a:extLst>
                <a:ext uri="{FF2B5EF4-FFF2-40B4-BE49-F238E27FC236}">
                  <a16:creationId xmlns:a16="http://schemas.microsoft.com/office/drawing/2014/main" id="{6B910BB6-C8D3-4D33-8A8F-070BEB217A76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IrinaPapakhinac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3076" name="Picture 4">
            <a:extLst>
              <a:ext uri="{FF2B5EF4-FFF2-40B4-BE49-F238E27FC236}">
                <a16:creationId xmlns:a16="http://schemas.microsoft.com/office/drawing/2014/main" id="{3548928B-5959-4027-B2EF-B1EB828DC8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464" y="97318"/>
            <a:ext cx="7357072" cy="6658821"/>
          </a:xfrm>
          <a:prstGeom prst="rect">
            <a:avLst/>
          </a:prstGeom>
          <a:noFill/>
          <a:ln w="28575">
            <a:solidFill>
              <a:srgbClr val="55948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354B8EA-EBE3-40DA-B9DF-4649AD8BE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1867" y="3994513"/>
            <a:ext cx="1778752" cy="461158"/>
          </a:xfrm>
          <a:prstGeom prst="rect">
            <a:avLst/>
          </a:prstGeom>
          <a:ln w="28575">
            <a:solidFill>
              <a:srgbClr val="ED69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013038C-5B4B-4D1F-81B7-7A837E04FF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5011" y="1985516"/>
            <a:ext cx="2452464" cy="675529"/>
          </a:xfrm>
          <a:prstGeom prst="rect">
            <a:avLst/>
          </a:prstGeom>
          <a:ln w="28575">
            <a:solidFill>
              <a:srgbClr val="64458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978C943-BAD3-47EF-9975-7161D15876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4818" y="4547308"/>
            <a:ext cx="3752850" cy="276225"/>
          </a:xfrm>
          <a:prstGeom prst="rect">
            <a:avLst/>
          </a:prstGeom>
          <a:ln w="28575">
            <a:solidFill>
              <a:srgbClr val="ED69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B71704-326D-4A58-8E86-BEBACC361C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15689" y="223601"/>
            <a:ext cx="1071109" cy="675529"/>
          </a:xfrm>
          <a:prstGeom prst="rect">
            <a:avLst/>
          </a:prstGeom>
          <a:ln w="28575">
            <a:solidFill>
              <a:srgbClr val="64458F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5876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037943D5-9140-4D4E-96A2-DB79BBA3FD2D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74783530-42EE-4928-980B-DE37586BF51A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07E77E85-9F93-4E23-96BC-5B2A862FEF47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>
                <a:hlinkClick r:id="rId2"/>
                <a:extLst>
                  <a:ext uri="{FF2B5EF4-FFF2-40B4-BE49-F238E27FC236}">
                    <a16:creationId xmlns:a16="http://schemas.microsoft.com/office/drawing/2014/main" id="{F4330403-1E99-42DE-AE46-BA2C716C6B08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53A0F047-79F0-40E5-B374-DB963D53E21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4BA9E7EB-7C9E-48C5-9472-F9E993DCB850}"/>
              </a:ext>
            </a:extLst>
          </p:cNvPr>
          <p:cNvGrpSpPr/>
          <p:nvPr/>
        </p:nvGrpSpPr>
        <p:grpSpPr>
          <a:xfrm>
            <a:off x="2919585" y="1602553"/>
            <a:ext cx="6352828" cy="3511062"/>
            <a:chOff x="2919585" y="1602553"/>
            <a:chExt cx="6352828" cy="3511062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837440DA-3669-4BE1-BBD7-D46E13021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19585" y="1602553"/>
              <a:ext cx="6352828" cy="3511062"/>
            </a:xfrm>
            <a:prstGeom prst="rect">
              <a:avLst/>
            </a:prstGeom>
            <a:ln w="28575">
              <a:solidFill>
                <a:srgbClr val="74488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BE9F56E7-4EA4-4F72-B94E-83E67817A6E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58900" y="1602553"/>
              <a:ext cx="1552575" cy="2190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7635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98F3B78D-6AA1-4D24-87A7-E6AF979CE617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9" name="Группа 8">
              <a:extLst>
                <a:ext uri="{FF2B5EF4-FFF2-40B4-BE49-F238E27FC236}">
                  <a16:creationId xmlns:a16="http://schemas.microsoft.com/office/drawing/2014/main" id="{E0CA1A9F-D9B5-4496-94FC-A023AA4976A9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11" name="Прямоугольник 10">
                <a:extLst>
                  <a:ext uri="{FF2B5EF4-FFF2-40B4-BE49-F238E27FC236}">
                    <a16:creationId xmlns:a16="http://schemas.microsoft.com/office/drawing/2014/main" id="{2E50FC32-408A-4580-80CE-D64E1B1BDEB4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2" name="Прямоугольник 11">
                <a:hlinkClick r:id="rId2"/>
                <a:extLst>
                  <a:ext uri="{FF2B5EF4-FFF2-40B4-BE49-F238E27FC236}">
                    <a16:creationId xmlns:a16="http://schemas.microsoft.com/office/drawing/2014/main" id="{DDD9A32B-91BD-4E54-9878-06E829A545CC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0" name="Picture 4">
              <a:extLst>
                <a:ext uri="{FF2B5EF4-FFF2-40B4-BE49-F238E27FC236}">
                  <a16:creationId xmlns:a16="http://schemas.microsoft.com/office/drawing/2014/main" id="{60AF7AC5-F4D4-49C3-98CC-47463A44D49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06B318-F1F6-4DF7-88EB-21E0E0D2BD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044" y="633412"/>
            <a:ext cx="3933825" cy="5591175"/>
          </a:xfrm>
          <a:prstGeom prst="rect">
            <a:avLst/>
          </a:prstGeom>
        </p:spPr>
      </p:pic>
      <p:pic>
        <p:nvPicPr>
          <p:cNvPr id="5" name="Рисунок 4">
            <a:hlinkClick r:id="rId5"/>
            <a:extLst>
              <a:ext uri="{FF2B5EF4-FFF2-40B4-BE49-F238E27FC236}">
                <a16:creationId xmlns:a16="http://schemas.microsoft.com/office/drawing/2014/main" id="{45DB0736-969C-49CD-8058-E85AB0E1868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9737" y="1953138"/>
            <a:ext cx="1152525" cy="447675"/>
          </a:xfrm>
          <a:prstGeom prst="rect">
            <a:avLst/>
          </a:prstGeom>
          <a:ln w="28575">
            <a:solidFill>
              <a:srgbClr val="ED69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hlinkClick r:id="rId7"/>
            <a:extLst>
              <a:ext uri="{FF2B5EF4-FFF2-40B4-BE49-F238E27FC236}">
                <a16:creationId xmlns:a16="http://schemas.microsoft.com/office/drawing/2014/main" id="{7502DD5B-BE23-4AB4-92B7-E3B801813D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19737" y="2819399"/>
            <a:ext cx="2724150" cy="609600"/>
          </a:xfrm>
          <a:prstGeom prst="rect">
            <a:avLst/>
          </a:prstGeom>
          <a:ln w="28575">
            <a:solidFill>
              <a:srgbClr val="ED69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81069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494" b="19228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34" y="2924944"/>
            <a:ext cx="1148240" cy="1656184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3" name="1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961" y="5157193"/>
            <a:ext cx="1298202" cy="1484683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4" name="13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568" y="264678"/>
            <a:ext cx="1317086" cy="1484683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5" name="14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2904" y="4069815"/>
            <a:ext cx="1252701" cy="1484683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6" name="15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0731" y="1007019"/>
            <a:ext cx="1317086" cy="1484682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7" name="16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3697" y="5013176"/>
            <a:ext cx="1294010" cy="1489508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8" name="17 Imagen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4"/>
          <a:stretch/>
        </p:blipFill>
        <p:spPr>
          <a:xfrm>
            <a:off x="6888088" y="288136"/>
            <a:ext cx="1468276" cy="1484681"/>
          </a:xfrm>
          <a:prstGeom prst="rect">
            <a:avLst/>
          </a:prstGeom>
          <a:noFill/>
          <a:ln>
            <a:noFill/>
          </a:ln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19" name="18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>
          <a:xfrm>
            <a:off x="8286200" y="1929328"/>
            <a:ext cx="1377640" cy="1484684"/>
          </a:xfrm>
          <a:prstGeom prst="rect">
            <a:avLst/>
          </a:prstGeom>
          <a:effectLst>
            <a:outerShdw blurRad="317500" dist="38100" dir="2700000" algn="tl" rotWithShape="0">
              <a:prstClr val="black"/>
            </a:outerShdw>
          </a:effectLst>
        </p:spPr>
      </p:pic>
      <p:pic>
        <p:nvPicPr>
          <p:cNvPr id="20" name="19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971" y="143026"/>
            <a:ext cx="1093176" cy="110536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1" name="20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340" y="2060849"/>
            <a:ext cx="3335487" cy="2751306"/>
          </a:xfrm>
          <a:prstGeom prst="rect">
            <a:avLst/>
          </a:prstGeom>
          <a:effectLst>
            <a:outerShdw blurRad="203200" dist="38100" dir="2700000" algn="tl" rotWithShape="0">
              <a:prstClr val="black">
                <a:alpha val="88000"/>
              </a:prstClr>
            </a:outerShdw>
          </a:effectLst>
        </p:spPr>
      </p:pic>
      <p:pic>
        <p:nvPicPr>
          <p:cNvPr id="22" name="21 Imagen"/>
          <p:cNvPicPr>
            <a:picLocks noChangeAspect="1"/>
          </p:cNvPicPr>
          <p:nvPr/>
        </p:nvPicPr>
        <p:blipFill rotWithShape="1">
          <a:blip r:embed="rId16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1" r="10313" b="17867"/>
          <a:stretch/>
        </p:blipFill>
        <p:spPr>
          <a:xfrm>
            <a:off x="8547661" y="5833333"/>
            <a:ext cx="1915886" cy="88111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028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ing 1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1D500B84-179F-4945-A91F-BA820C836498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51" name="Группа 50">
              <a:extLst>
                <a:ext uri="{FF2B5EF4-FFF2-40B4-BE49-F238E27FC236}">
                  <a16:creationId xmlns:a16="http://schemas.microsoft.com/office/drawing/2014/main" id="{2124EAAA-8AD4-4B75-B5B1-1A9573FF019D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53" name="Прямоугольник 52">
                <a:extLst>
                  <a:ext uri="{FF2B5EF4-FFF2-40B4-BE49-F238E27FC236}">
                    <a16:creationId xmlns:a16="http://schemas.microsoft.com/office/drawing/2014/main" id="{0DE86E76-1E5E-4B7B-B805-CA76A62F3329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4" name="Прямоугольник 53">
                <a:hlinkClick r:id="rId4"/>
                <a:extLst>
                  <a:ext uri="{FF2B5EF4-FFF2-40B4-BE49-F238E27FC236}">
                    <a16:creationId xmlns:a16="http://schemas.microsoft.com/office/drawing/2014/main" id="{3178E370-1957-44FC-A470-4B4B0F58510E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52" name="Picture 4">
              <a:extLst>
                <a:ext uri="{FF2B5EF4-FFF2-40B4-BE49-F238E27FC236}">
                  <a16:creationId xmlns:a16="http://schemas.microsoft.com/office/drawing/2014/main" id="{A47BD6F0-1B08-4DFB-936F-0C1CF6DCF4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9" name="48 Rectángulo redondeado"/>
          <p:cNvSpPr/>
          <p:nvPr/>
        </p:nvSpPr>
        <p:spPr>
          <a:xfrm>
            <a:off x="4271237" y="382832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2207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88" y="620687"/>
            <a:ext cx="1148240" cy="16561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4295800" y="382831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0795" y="670434"/>
            <a:ext cx="1298202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6312024" y="382831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670434"/>
            <a:ext cx="1317086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8328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94" y="670433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2277630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CHARLES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429264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445488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2207568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4295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8" y="3284554"/>
            <a:ext cx="1294010" cy="14895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6312024" y="299695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4"/>
          <a:stretch/>
        </p:blipFill>
        <p:spPr>
          <a:xfrm>
            <a:off x="6466838" y="3308596"/>
            <a:ext cx="146827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832824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>
          <a:xfrm>
            <a:off x="8565993" y="3296848"/>
            <a:ext cx="1377640" cy="148468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2277630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413040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6429264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8445488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2207569" y="5603414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515110" y="801733"/>
              <a:ext cx="1683374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This person </a:t>
              </a:r>
              <a:r>
                <a:rPr lang="es-ES_tradnl" sz="2000" b="1" dirty="0">
                  <a:solidFill>
                    <a:schemeClr val="tx1"/>
                  </a:solidFill>
                </a:rPr>
                <a:t> has got green eyes, short straight red hair, </a:t>
              </a:r>
            </a:p>
            <a:p>
              <a:r>
                <a:rPr lang="es-ES_tradnl" sz="2000" b="1" dirty="0">
                  <a:solidFill>
                    <a:schemeClr val="tx1"/>
                  </a:solidFill>
                </a:rPr>
                <a:t>a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big</a:t>
              </a:r>
              <a:r>
                <a:rPr lang="es-ES_tradnl" sz="2000" b="1" dirty="0">
                  <a:solidFill>
                    <a:schemeClr val="tx1"/>
                  </a:solidFill>
                </a:rPr>
                <a:t>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nose</a:t>
              </a:r>
              <a:r>
                <a:rPr lang="es-ES_tradnl" sz="2000" b="1" dirty="0">
                  <a:solidFill>
                    <a:schemeClr val="tx1"/>
                  </a:solidFill>
                </a:rPr>
                <a:t> and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big</a:t>
              </a:r>
              <a:r>
                <a:rPr lang="es-ES_tradnl" sz="2000" b="1" dirty="0">
                  <a:solidFill>
                    <a:schemeClr val="tx1"/>
                  </a:solidFill>
                </a:rPr>
                <a:t>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ears</a:t>
              </a:r>
              <a:r>
                <a:rPr lang="es-ES_tradnl" sz="2000" b="1" dirty="0">
                  <a:solidFill>
                    <a:schemeClr val="tx1"/>
                  </a:solidFill>
                </a:rPr>
                <a:t>.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Who</a:t>
              </a:r>
              <a:r>
                <a:rPr lang="es-ES_tradnl" sz="2000" b="1" dirty="0">
                  <a:solidFill>
                    <a:schemeClr val="tx1"/>
                  </a:solidFill>
                </a:rPr>
                <a:t>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is</a:t>
              </a:r>
              <a:r>
                <a:rPr lang="es-ES_tradnl" sz="2000" b="1" dirty="0">
                  <a:solidFill>
                    <a:schemeClr val="tx1"/>
                  </a:solidFill>
                </a:rPr>
                <a:t>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it</a:t>
              </a:r>
              <a:r>
                <a:rPr lang="es-ES_tradnl" sz="2000" b="1" dirty="0">
                  <a:solidFill>
                    <a:schemeClr val="tx1"/>
                  </a:solidFill>
                </a:rPr>
                <a:t>?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4413040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PETER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9254817" y="5877273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1/6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9" name="8 Triángulo isósceles">
            <a:hlinkClick r:id="" action="ppaction://hlinkshowjump?jump=nextslide"/>
          </p:cNvPr>
          <p:cNvSpPr/>
          <p:nvPr/>
        </p:nvSpPr>
        <p:spPr>
          <a:xfrm rot="5400000">
            <a:off x="9777789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89780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49" grpId="0" animBg="1"/>
      <p:bldP spid="23" grpId="0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606BACC-3B1B-41C0-A407-AC09E3D9D576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82125600-51CF-4D8B-97E2-9614242C7757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159A4FC2-D0BA-4B34-84C6-3398E281E427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hlinkClick r:id="rId4"/>
                <a:extLst>
                  <a:ext uri="{FF2B5EF4-FFF2-40B4-BE49-F238E27FC236}">
                    <a16:creationId xmlns:a16="http://schemas.microsoft.com/office/drawing/2014/main" id="{F9468AAB-46EB-49B2-A238-AC2C9EAA8C6E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55" name="Picture 4">
              <a:extLst>
                <a:ext uri="{FF2B5EF4-FFF2-40B4-BE49-F238E27FC236}">
                  <a16:creationId xmlns:a16="http://schemas.microsoft.com/office/drawing/2014/main" id="{A77271D3-6FD4-4A9D-AE1E-BDBBB79C71A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50 Rectángulo redondeado"/>
          <p:cNvSpPr/>
          <p:nvPr/>
        </p:nvSpPr>
        <p:spPr>
          <a:xfrm>
            <a:off x="6334639" y="2996951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2207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88" y="750830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6312024" y="2996952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019" y="3331899"/>
            <a:ext cx="1298202" cy="14373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6312024" y="382831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32" y="598428"/>
            <a:ext cx="1464576" cy="1678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8328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94" y="670433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2277630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401108" y="2348876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445488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2207568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4295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8" y="3310228"/>
            <a:ext cx="1294010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4295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64"/>
          <a:stretch/>
        </p:blipFill>
        <p:spPr>
          <a:xfrm>
            <a:off x="4450614" y="694476"/>
            <a:ext cx="146827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832824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>
          <a:xfrm>
            <a:off x="8486286" y="3254608"/>
            <a:ext cx="1498146" cy="1614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2277630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413040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413040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8445488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2207569" y="5603414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546891" y="801733"/>
              <a:ext cx="1646416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000" b="1" dirty="0">
                  <a:solidFill>
                    <a:schemeClr val="tx1"/>
                  </a:solidFill>
                </a:rPr>
                <a:t>This person has got big blue eyes, short curly red hair, a small nose and big ears.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Who</a:t>
              </a:r>
              <a:r>
                <a:rPr lang="es-ES_tradnl" sz="2000" b="1" dirty="0">
                  <a:solidFill>
                    <a:schemeClr val="tx1"/>
                  </a:solidFill>
                </a:rPr>
                <a:t>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is</a:t>
              </a:r>
              <a:r>
                <a:rPr lang="es-ES_tradnl" sz="2000" b="1" dirty="0">
                  <a:solidFill>
                    <a:schemeClr val="tx1"/>
                  </a:solidFill>
                </a:rPr>
                <a:t>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it</a:t>
              </a:r>
              <a:r>
                <a:rPr lang="es-ES_tradnl" sz="2000" b="1" dirty="0">
                  <a:solidFill>
                    <a:schemeClr val="tx1"/>
                  </a:solidFill>
                </a:rPr>
                <a:t>?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6429264" y="496300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JAMES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679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49" name="48 CuadroTexto"/>
          <p:cNvSpPr txBox="1"/>
          <p:nvPr/>
        </p:nvSpPr>
        <p:spPr>
          <a:xfrm>
            <a:off x="9254817" y="5877273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2/6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9777789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2191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FBD085B5-B220-489D-AF4C-89AADC8C2955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4FA1270D-8BE1-4D24-917E-60FD48960F42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2CDCAB25-D723-4FD6-9C2A-F8FA9817CEDD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hlinkClick r:id="rId4"/>
                <a:extLst>
                  <a:ext uri="{FF2B5EF4-FFF2-40B4-BE49-F238E27FC236}">
                    <a16:creationId xmlns:a16="http://schemas.microsoft.com/office/drawing/2014/main" id="{50C92E3E-3160-4CB0-8A7A-6F53BF3A7096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55" name="Picture 4">
              <a:extLst>
                <a:ext uri="{FF2B5EF4-FFF2-40B4-BE49-F238E27FC236}">
                  <a16:creationId xmlns:a16="http://schemas.microsoft.com/office/drawing/2014/main" id="{3999E75C-CF55-426D-876A-5716F66C88B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50 Rectángulo redondeado"/>
          <p:cNvSpPr/>
          <p:nvPr/>
        </p:nvSpPr>
        <p:spPr>
          <a:xfrm>
            <a:off x="2207568" y="2996953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2207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88" y="750830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2207568" y="2996952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492" y="3216275"/>
            <a:ext cx="1441774" cy="165231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6312024" y="382831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32" y="641891"/>
            <a:ext cx="1464576" cy="1636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8328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94" y="670433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2277630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401108" y="2348876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445488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6312024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4295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3958" y="3310228"/>
            <a:ext cx="1294010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4295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25" y="670435"/>
            <a:ext cx="128981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832824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>
          <a:xfrm>
            <a:off x="8486286" y="3254608"/>
            <a:ext cx="1498146" cy="1614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6382086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413040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413040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8445488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2207569" y="5603414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457636" y="801733"/>
              <a:ext cx="1735671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000" b="1" dirty="0">
                  <a:solidFill>
                    <a:schemeClr val="tx1"/>
                  </a:solidFill>
                </a:rPr>
                <a:t>This person has got green eyes, long curly brown hair and a small nose.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Who</a:t>
              </a:r>
              <a:r>
                <a:rPr lang="es-ES_tradnl" sz="2000" b="1" dirty="0">
                  <a:solidFill>
                    <a:schemeClr val="tx1"/>
                  </a:solidFill>
                </a:rPr>
                <a:t>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is</a:t>
              </a:r>
              <a:r>
                <a:rPr lang="es-ES_tradnl" sz="2000" b="1" dirty="0">
                  <a:solidFill>
                    <a:schemeClr val="tx1"/>
                  </a:solidFill>
                </a:rPr>
                <a:t>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it</a:t>
              </a:r>
              <a:r>
                <a:rPr lang="es-ES_tradnl" sz="2000" b="1" dirty="0">
                  <a:solidFill>
                    <a:schemeClr val="tx1"/>
                  </a:solidFill>
                </a:rPr>
                <a:t>?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2324808" y="496300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679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" name="49 CuadroTexto"/>
          <p:cNvSpPr txBox="1"/>
          <p:nvPr/>
        </p:nvSpPr>
        <p:spPr>
          <a:xfrm>
            <a:off x="9254817" y="5877273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3/6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9777789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5932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A707BD7A-B3C4-4854-B4F3-223D044CB3B9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EBD1E35A-0F3B-4906-8181-C6157FF2E580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34EECD51-D727-45B2-83B8-A2F8D3BC43F6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hlinkClick r:id="rId4"/>
                <a:extLst>
                  <a:ext uri="{FF2B5EF4-FFF2-40B4-BE49-F238E27FC236}">
                    <a16:creationId xmlns:a16="http://schemas.microsoft.com/office/drawing/2014/main" id="{8644AA6B-5745-4B2E-B43E-2B329B051C86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55" name="Picture 4">
              <a:extLst>
                <a:ext uri="{FF2B5EF4-FFF2-40B4-BE49-F238E27FC236}">
                  <a16:creationId xmlns:a16="http://schemas.microsoft.com/office/drawing/2014/main" id="{2422E82E-041B-4DBA-9E61-1429D9E0E9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50 Rectángulo redondeado"/>
          <p:cNvSpPr/>
          <p:nvPr/>
        </p:nvSpPr>
        <p:spPr>
          <a:xfrm>
            <a:off x="8328248" y="2996953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2207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88" y="750830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8328248" y="2996952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173" y="3320678"/>
            <a:ext cx="1349217" cy="149951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6312024" y="382831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3832" y="620688"/>
            <a:ext cx="1464576" cy="16784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8328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94" y="670433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2277630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6401108" y="2348876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445488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6312024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4295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59" y="3310228"/>
            <a:ext cx="1133609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4295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25" y="670435"/>
            <a:ext cx="128981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220756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98339">
                        <a14:foregroundMark x1="24252" y1="32773" x2="66777" y2="32773"/>
                        <a14:backgroundMark x1="25914" y1="77871" x2="42857" y2="92437"/>
                        <a14:backgroundMark x1="70764" y1="75350" x2="59468" y2="93838"/>
                        <a14:backgroundMark x1="46179" y1="75350" x2="46179" y2="78992"/>
                        <a14:backgroundMark x1="63123" y1="69748" x2="49834" y2="75910"/>
                        <a14:backgroundMark x1="33555" y1="70308" x2="38538" y2="745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1496"/>
          <a:stretch/>
        </p:blipFill>
        <p:spPr>
          <a:xfrm>
            <a:off x="2365606" y="3254608"/>
            <a:ext cx="1498146" cy="161455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6382086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413040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413040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324808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2207569" y="5603414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457636" y="801733"/>
              <a:ext cx="1735671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000" b="1" dirty="0">
                  <a:solidFill>
                    <a:schemeClr val="tx1"/>
                  </a:solidFill>
                </a:rPr>
                <a:t>This person has got green eyes and short straight black hair.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Who</a:t>
              </a:r>
              <a:r>
                <a:rPr lang="es-ES_tradnl" sz="2000" b="1" dirty="0">
                  <a:solidFill>
                    <a:schemeClr val="tx1"/>
                  </a:solidFill>
                </a:rPr>
                <a:t>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is</a:t>
              </a:r>
              <a:r>
                <a:rPr lang="es-ES_tradnl" sz="2000" b="1" dirty="0">
                  <a:solidFill>
                    <a:schemeClr val="tx1"/>
                  </a:solidFill>
                </a:rPr>
                <a:t>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it</a:t>
              </a:r>
              <a:r>
                <a:rPr lang="es-ES_tradnl" sz="2000" b="1" dirty="0">
                  <a:solidFill>
                    <a:schemeClr val="tx1"/>
                  </a:solidFill>
                </a:rPr>
                <a:t>?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8445488" y="496300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GEORGE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679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" name="49 CuadroTexto"/>
          <p:cNvSpPr txBox="1"/>
          <p:nvPr/>
        </p:nvSpPr>
        <p:spPr>
          <a:xfrm>
            <a:off x="9254817" y="5877273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4/6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9777789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151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96A06215-FE1D-4E54-AF57-5CC567B2FC59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413AE8D1-DAA2-4F55-89F5-D1620FE209D0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1E111A6F-6919-4DF4-AE2B-950494B87564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hlinkClick r:id="rId4"/>
                <a:extLst>
                  <a:ext uri="{FF2B5EF4-FFF2-40B4-BE49-F238E27FC236}">
                    <a16:creationId xmlns:a16="http://schemas.microsoft.com/office/drawing/2014/main" id="{5C2F4C2F-285D-493A-87E0-71AF635B5EA6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55" name="Picture 4">
              <a:extLst>
                <a:ext uri="{FF2B5EF4-FFF2-40B4-BE49-F238E27FC236}">
                  <a16:creationId xmlns:a16="http://schemas.microsoft.com/office/drawing/2014/main" id="{D53E1664-7E9A-4800-862F-A1F7DFD793A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50 Rectángulo redondeado"/>
          <p:cNvSpPr/>
          <p:nvPr/>
        </p:nvSpPr>
        <p:spPr>
          <a:xfrm>
            <a:off x="6312024" y="382832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2207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88" y="750830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6312024" y="382831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3" name="12 Imagen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90028" l="0" r="93231">
                        <a14:foregroundMark x1="24615" y1="31025" x2="69231" y2="33241"/>
                        <a14:foregroundMark x1="56000" y1="71191" x2="44000" y2="72022"/>
                        <a14:foregroundMark x1="74769" y1="59280" x2="59077" y2="67036"/>
                        <a14:backgroundMark x1="38769" y1="73407" x2="51385" y2="8060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" r="5337" b="21316"/>
          <a:stretch/>
        </p:blipFill>
        <p:spPr>
          <a:xfrm>
            <a:off x="6523860" y="724021"/>
            <a:ext cx="1278611" cy="145901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4" name="13 Grupo"/>
          <p:cNvGrpSpPr/>
          <p:nvPr/>
        </p:nvGrpSpPr>
        <p:grpSpPr>
          <a:xfrm>
            <a:off x="8328248" y="2975120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56" y="3234180"/>
            <a:ext cx="1464576" cy="1636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8328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94" y="670433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2277630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417332" y="4941165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ROSE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445488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6312024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4295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59" y="3310228"/>
            <a:ext cx="1133609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4295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0425" y="670435"/>
            <a:ext cx="128981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2207568" y="2996951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96" y="3282522"/>
            <a:ext cx="1154221" cy="151463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6382086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413040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413040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2324808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2207569" y="5603414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457636" y="801733"/>
              <a:ext cx="1735671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000" b="1" dirty="0">
                  <a:solidFill>
                    <a:schemeClr val="tx1"/>
                  </a:solidFill>
                </a:rPr>
                <a:t>This person has got blue eyes, short spiky blond hair and a big mouth.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Who</a:t>
              </a:r>
              <a:r>
                <a:rPr lang="es-ES_tradnl" sz="2000" b="1" dirty="0">
                  <a:solidFill>
                    <a:schemeClr val="tx1"/>
                  </a:solidFill>
                </a:rPr>
                <a:t>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is</a:t>
              </a:r>
              <a:r>
                <a:rPr lang="es-ES_tradnl" sz="2000" b="1" dirty="0">
                  <a:solidFill>
                    <a:schemeClr val="tx1"/>
                  </a:solidFill>
                </a:rPr>
                <a:t>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it</a:t>
              </a:r>
              <a:r>
                <a:rPr lang="es-ES_tradnl" sz="2000" b="1" dirty="0">
                  <a:solidFill>
                    <a:schemeClr val="tx1"/>
                  </a:solidFill>
                </a:rPr>
                <a:t>?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6429264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679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" name="49 CuadroTexto"/>
          <p:cNvSpPr txBox="1"/>
          <p:nvPr/>
        </p:nvSpPr>
        <p:spPr>
          <a:xfrm>
            <a:off x="9254817" y="5877273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5/6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9777789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042947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532EC813-0196-4A2D-8274-CBF8EFE82123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54" name="Группа 53">
              <a:extLst>
                <a:ext uri="{FF2B5EF4-FFF2-40B4-BE49-F238E27FC236}">
                  <a16:creationId xmlns:a16="http://schemas.microsoft.com/office/drawing/2014/main" id="{CBF7EF0F-435A-43B2-BA7B-762752580F64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56" name="Прямоугольник 55">
                <a:extLst>
                  <a:ext uri="{FF2B5EF4-FFF2-40B4-BE49-F238E27FC236}">
                    <a16:creationId xmlns:a16="http://schemas.microsoft.com/office/drawing/2014/main" id="{4C6E1314-0DFD-4C6F-9EFD-F12DEFE96840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7" name="Прямоугольник 56">
                <a:hlinkClick r:id="rId4"/>
                <a:extLst>
                  <a:ext uri="{FF2B5EF4-FFF2-40B4-BE49-F238E27FC236}">
                    <a16:creationId xmlns:a16="http://schemas.microsoft.com/office/drawing/2014/main" id="{8DC9418A-2EB0-40FA-B2A1-5B4825964913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55" name="Picture 4">
              <a:extLst>
                <a:ext uri="{FF2B5EF4-FFF2-40B4-BE49-F238E27FC236}">
                  <a16:creationId xmlns:a16="http://schemas.microsoft.com/office/drawing/2014/main" id="{C671A01C-C3D2-4FDD-BE8F-5002836DAF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51" name="50 Rectángulo redondeado"/>
          <p:cNvSpPr/>
          <p:nvPr/>
        </p:nvSpPr>
        <p:spPr>
          <a:xfrm>
            <a:off x="2207568" y="2996953"/>
            <a:ext cx="1728192" cy="2398096"/>
          </a:xfrm>
          <a:prstGeom prst="roundRect">
            <a:avLst>
              <a:gd name="adj" fmla="val 8234"/>
            </a:avLst>
          </a:prstGeom>
          <a:solidFill>
            <a:srgbClr val="FF0000">
              <a:alpha val="40000"/>
            </a:srgbClr>
          </a:solidFill>
          <a:ln>
            <a:solidFill>
              <a:schemeClr val="bg1">
                <a:lumMod val="85000"/>
              </a:schemeClr>
            </a:solidFill>
          </a:ln>
          <a:effectLst/>
          <a:sp3d>
            <a:bevelT w="1587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contourW="12700">
              <a:contourClr>
                <a:srgbClr val="00B050"/>
              </a:contourClr>
            </a:sp3d>
          </a:bodyPr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2207568" y="382832"/>
            <a:ext cx="1728192" cy="2398096"/>
            <a:chOff x="323529" y="526849"/>
            <a:chExt cx="2088231" cy="2398096"/>
          </a:xfrm>
        </p:grpSpPr>
        <p:sp>
          <p:nvSpPr>
            <p:cNvPr id="5" name="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6" name="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7" name="6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488" y="750830"/>
            <a:ext cx="114824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9 Grupo"/>
          <p:cNvGrpSpPr/>
          <p:nvPr/>
        </p:nvGrpSpPr>
        <p:grpSpPr>
          <a:xfrm>
            <a:off x="2207568" y="2996952"/>
            <a:ext cx="1728192" cy="2398096"/>
            <a:chOff x="323529" y="526849"/>
            <a:chExt cx="2088231" cy="2398096"/>
          </a:xfrm>
        </p:grpSpPr>
        <p:sp>
          <p:nvSpPr>
            <p:cNvPr id="11" name="1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2" name="1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8328248" y="2975120"/>
            <a:ext cx="1728192" cy="2398096"/>
            <a:chOff x="323529" y="526849"/>
            <a:chExt cx="2088231" cy="2398096"/>
          </a:xfrm>
        </p:grpSpPr>
        <p:sp>
          <p:nvSpPr>
            <p:cNvPr id="15" name="1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16" name="1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17" name="16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056" y="3234180"/>
            <a:ext cx="1464576" cy="16360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8" name="17 Grupo"/>
          <p:cNvGrpSpPr/>
          <p:nvPr/>
        </p:nvGrpSpPr>
        <p:grpSpPr>
          <a:xfrm>
            <a:off x="8328248" y="382830"/>
            <a:ext cx="1728192" cy="2398096"/>
            <a:chOff x="323529" y="526849"/>
            <a:chExt cx="2088231" cy="2398096"/>
          </a:xfrm>
        </p:grpSpPr>
        <p:sp>
          <p:nvSpPr>
            <p:cNvPr id="19" name="1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0" name="1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1" name="20 Imagen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5994" y="670433"/>
            <a:ext cx="1252701" cy="14846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2277630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BETTY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" name="23 CuadroTexto"/>
          <p:cNvSpPr txBox="1"/>
          <p:nvPr/>
        </p:nvSpPr>
        <p:spPr>
          <a:xfrm>
            <a:off x="8417332" y="4941165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8445488" y="2348879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MEGAN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6" name="25 Grupo"/>
          <p:cNvGrpSpPr/>
          <p:nvPr/>
        </p:nvGrpSpPr>
        <p:grpSpPr>
          <a:xfrm>
            <a:off x="6312024" y="2996953"/>
            <a:ext cx="1728192" cy="2398096"/>
            <a:chOff x="323529" y="526849"/>
            <a:chExt cx="2088231" cy="2398096"/>
          </a:xfrm>
        </p:grpSpPr>
        <p:sp>
          <p:nvSpPr>
            <p:cNvPr id="27" name="2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28" name="27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29" name="28 Imagen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3284555"/>
            <a:ext cx="1317086" cy="14846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0" name="29 Grupo"/>
          <p:cNvGrpSpPr/>
          <p:nvPr/>
        </p:nvGrpSpPr>
        <p:grpSpPr>
          <a:xfrm>
            <a:off x="4295800" y="2996952"/>
            <a:ext cx="1728192" cy="2398096"/>
            <a:chOff x="323529" y="526849"/>
            <a:chExt cx="2088231" cy="2398096"/>
          </a:xfrm>
        </p:grpSpPr>
        <p:sp>
          <p:nvSpPr>
            <p:cNvPr id="31" name="30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2" name="31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3" name="32 Imagen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159" y="3310228"/>
            <a:ext cx="1133609" cy="14381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4" name="33 Grupo"/>
          <p:cNvGrpSpPr/>
          <p:nvPr/>
        </p:nvGrpSpPr>
        <p:grpSpPr>
          <a:xfrm>
            <a:off x="4295800" y="382832"/>
            <a:ext cx="1728192" cy="2398096"/>
            <a:chOff x="323529" y="526849"/>
            <a:chExt cx="2088231" cy="2398096"/>
          </a:xfrm>
        </p:grpSpPr>
        <p:sp>
          <p:nvSpPr>
            <p:cNvPr id="35" name="34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36" name="35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37" name="36 Imagen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988" y="3309523"/>
            <a:ext cx="1289816" cy="14846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37 Grupo"/>
          <p:cNvGrpSpPr/>
          <p:nvPr/>
        </p:nvGrpSpPr>
        <p:grpSpPr>
          <a:xfrm>
            <a:off x="6312024" y="382832"/>
            <a:ext cx="1728192" cy="2398096"/>
            <a:chOff x="323529" y="526849"/>
            <a:chExt cx="2088231" cy="2398096"/>
          </a:xfrm>
        </p:grpSpPr>
        <p:sp>
          <p:nvSpPr>
            <p:cNvPr id="39" name="38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0" name="39 Rectángulo redondeado"/>
            <p:cNvSpPr/>
            <p:nvPr/>
          </p:nvSpPr>
          <p:spPr>
            <a:xfrm>
              <a:off x="408186" y="620688"/>
              <a:ext cx="1859558" cy="1872208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pic>
        <p:nvPicPr>
          <p:cNvPr id="41" name="40 Imagen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750830"/>
            <a:ext cx="1321380" cy="139589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2" name="41 CuadroTexto"/>
          <p:cNvSpPr txBox="1"/>
          <p:nvPr/>
        </p:nvSpPr>
        <p:spPr>
          <a:xfrm>
            <a:off x="6382086" y="496300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JENNY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3" name="42 CuadroTexto"/>
          <p:cNvSpPr txBox="1"/>
          <p:nvPr/>
        </p:nvSpPr>
        <p:spPr>
          <a:xfrm>
            <a:off x="4413040" y="4953708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LISA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4" name="43 CuadroTexto"/>
          <p:cNvSpPr txBox="1"/>
          <p:nvPr/>
        </p:nvSpPr>
        <p:spPr>
          <a:xfrm>
            <a:off x="4413040" y="2348880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GREG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5" name="44 CuadroTexto"/>
          <p:cNvSpPr txBox="1"/>
          <p:nvPr/>
        </p:nvSpPr>
        <p:spPr>
          <a:xfrm>
            <a:off x="6429264" y="234888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MARGE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46" name="45 Grupo"/>
          <p:cNvGrpSpPr/>
          <p:nvPr/>
        </p:nvGrpSpPr>
        <p:grpSpPr>
          <a:xfrm>
            <a:off x="2207569" y="5603414"/>
            <a:ext cx="7848871" cy="1065947"/>
            <a:chOff x="323529" y="526849"/>
            <a:chExt cx="2088231" cy="2398096"/>
          </a:xfrm>
        </p:grpSpPr>
        <p:sp>
          <p:nvSpPr>
            <p:cNvPr id="47" name="46 Rectángulo redondeado"/>
            <p:cNvSpPr/>
            <p:nvPr/>
          </p:nvSpPr>
          <p:spPr>
            <a:xfrm>
              <a:off x="323529" y="526849"/>
              <a:ext cx="2088231" cy="2398096"/>
            </a:xfrm>
            <a:prstGeom prst="roundRect">
              <a:avLst>
                <a:gd name="adj" fmla="val 8234"/>
              </a:avLst>
            </a:prstGeom>
            <a:solidFill>
              <a:schemeClr val="tx1">
                <a:lumMod val="85000"/>
                <a:lumOff val="15000"/>
                <a:alpha val="4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contourW="12700">
                <a:contourClr>
                  <a:srgbClr val="00B050"/>
                </a:contourClr>
              </a:sp3d>
            </a:bodyPr>
            <a:lstStyle/>
            <a:p>
              <a:pPr algn="ctr"/>
              <a:endParaRPr lang="es-ES"/>
            </a:p>
          </p:txBody>
        </p:sp>
        <p:sp>
          <p:nvSpPr>
            <p:cNvPr id="48" name="47 Rectángulo redondeado"/>
            <p:cNvSpPr/>
            <p:nvPr/>
          </p:nvSpPr>
          <p:spPr>
            <a:xfrm>
              <a:off x="457636" y="801733"/>
              <a:ext cx="1735671" cy="1781986"/>
            </a:xfrm>
            <a:prstGeom prst="roundRect">
              <a:avLst>
                <a:gd name="adj" fmla="val 8234"/>
              </a:avLst>
            </a:prstGeom>
            <a:solidFill>
              <a:schemeClr val="bg1">
                <a:alpha val="69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0200000"/>
              </a:lightRig>
            </a:scene3d>
            <a:sp3d>
              <a:bevelT w="1587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s-ES_tradnl" sz="2000" b="1" dirty="0">
                  <a:solidFill>
                    <a:schemeClr val="tx1"/>
                  </a:solidFill>
                </a:rPr>
                <a:t>This person has got brown eyes, short spiky black hair, a small nose and a small mouth.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Who</a:t>
              </a:r>
              <a:r>
                <a:rPr lang="es-ES_tradnl" sz="2000" b="1" dirty="0">
                  <a:solidFill>
                    <a:schemeClr val="tx1"/>
                  </a:solidFill>
                </a:rPr>
                <a:t>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is</a:t>
              </a:r>
              <a:r>
                <a:rPr lang="es-ES_tradnl" sz="2000" b="1" dirty="0">
                  <a:solidFill>
                    <a:schemeClr val="tx1"/>
                  </a:solidFill>
                </a:rPr>
                <a:t> </a:t>
              </a:r>
              <a:r>
                <a:rPr lang="es-ES_tradnl" sz="2000" b="1" dirty="0" err="1">
                  <a:solidFill>
                    <a:schemeClr val="tx1"/>
                  </a:solidFill>
                </a:rPr>
                <a:t>it</a:t>
              </a:r>
              <a:r>
                <a:rPr lang="es-ES_tradnl" sz="2000" b="1" dirty="0">
                  <a:solidFill>
                    <a:schemeClr val="tx1"/>
                  </a:solidFill>
                </a:rPr>
                <a:t>?</a:t>
              </a:r>
              <a:endParaRPr lang="es-ES" sz="20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22 CuadroTexto"/>
          <p:cNvSpPr txBox="1"/>
          <p:nvPr/>
        </p:nvSpPr>
        <p:spPr>
          <a:xfrm>
            <a:off x="2324808" y="4963001"/>
            <a:ext cx="1538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ROBERT</a:t>
            </a:r>
            <a:endParaRPr lang="es-E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http://img-cache.cdn.gaiaonline.com/bb9d77bbe87573fa7045390d2814b841/http:/i208.photobucket.com/albums/bb94/Angel-Kimmi/RP/Amberlynsmall.png"/>
          <p:cNvSpPr>
            <a:spLocks noChangeAspect="1" noChangeArrowheads="1"/>
          </p:cNvSpPr>
          <p:nvPr/>
        </p:nvSpPr>
        <p:spPr bwMode="auto">
          <a:xfrm>
            <a:off x="1679575" y="-2300288"/>
            <a:ext cx="432435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50" name="49 CuadroTexto"/>
          <p:cNvSpPr txBox="1"/>
          <p:nvPr/>
        </p:nvSpPr>
        <p:spPr>
          <a:xfrm>
            <a:off x="9254817" y="5877273"/>
            <a:ext cx="8016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2400" b="1" dirty="0">
                <a:solidFill>
                  <a:schemeClr val="bg1"/>
                </a:solidFill>
              </a:rPr>
              <a:t>6/6</a:t>
            </a:r>
            <a:endParaRPr lang="es-ES" sz="2400" b="1" dirty="0">
              <a:solidFill>
                <a:schemeClr val="bg1"/>
              </a:solidFill>
            </a:endParaRPr>
          </a:p>
        </p:txBody>
      </p:sp>
      <p:sp>
        <p:nvSpPr>
          <p:cNvPr id="52" name="51 Triángulo isósceles">
            <a:hlinkClick r:id="" action="ppaction://hlinkshowjump?jump=nextslide"/>
          </p:cNvPr>
          <p:cNvSpPr/>
          <p:nvPr/>
        </p:nvSpPr>
        <p:spPr>
          <a:xfrm rot="5400000">
            <a:off x="9777789" y="5940123"/>
            <a:ext cx="1065949" cy="392532"/>
          </a:xfrm>
          <a:prstGeom prst="triangle">
            <a:avLst/>
          </a:prstGeom>
          <a:solidFill>
            <a:srgbClr val="00FFFF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7440" y="644867"/>
            <a:ext cx="1152671" cy="151259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8904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28" dur="indefinit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9" dur="indefinite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34" dur="indefinite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5" dur="indefinite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6" dur="indefinite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7" dur="indefinite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2" dur="indefinite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3" dur="indefinite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8" dur="indefinite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9" dur="indefinite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O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51" grpId="0" animBg="1"/>
      <p:bldP spid="23" grpId="0"/>
      <p:bldP spid="5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5C041DBC-FE30-41A4-89F5-ED6AA9AA2D01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FB1A5CA-96DF-4123-BBB5-004C17C4B293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DBB8CDC1-7646-4CBB-B750-E768BDEB3A8F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sp>
            <p:nvSpPr>
              <p:cNvPr id="8" name="Прямоугольник 7">
                <a:hlinkClick r:id="rId2"/>
                <a:extLst>
                  <a:ext uri="{FF2B5EF4-FFF2-40B4-BE49-F238E27FC236}">
                    <a16:creationId xmlns:a16="http://schemas.microsoft.com/office/drawing/2014/main" id="{8F361B8D-B901-4D42-A82A-D89A0972B12E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7C9785DD-BCC7-462F-AB50-60237892550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CAA52BE-64DE-4A3D-99FA-AFF6A40DBB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2631" y="498408"/>
            <a:ext cx="8543441" cy="5643085"/>
          </a:xfrm>
          <a:prstGeom prst="rect">
            <a:avLst/>
          </a:prstGeom>
          <a:ln w="28575">
            <a:solidFill>
              <a:srgbClr val="55948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1747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E47F9230-83BD-4C5D-BF91-605ED293D257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57376069-5677-4153-93E0-79EB97A246A6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5C6EAF0F-6A4D-4B06-99FD-E1F22FABFB97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Прямоугольник 4">
                <a:hlinkClick r:id="rId2"/>
                <a:extLst>
                  <a:ext uri="{FF2B5EF4-FFF2-40B4-BE49-F238E27FC236}">
                    <a16:creationId xmlns:a16="http://schemas.microsoft.com/office/drawing/2014/main" id="{5A84D248-C09F-48C2-ACFA-03920EC974B5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1AD477C-C06F-441A-BCE6-0B959C08C73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9A365C7B-408C-4A63-94D9-C3BD203727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" t="660" r="1063"/>
          <a:stretch/>
        </p:blipFill>
        <p:spPr bwMode="auto">
          <a:xfrm>
            <a:off x="1478518" y="678599"/>
            <a:ext cx="4001781" cy="5346090"/>
          </a:xfrm>
          <a:prstGeom prst="rect">
            <a:avLst/>
          </a:prstGeom>
          <a:noFill/>
          <a:ln w="28575">
            <a:solidFill>
              <a:srgbClr val="7448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91B8CA73-CE6D-467F-9804-B66E845D32C1}"/>
              </a:ext>
            </a:extLst>
          </p:cNvPr>
          <p:cNvSpPr/>
          <p:nvPr/>
        </p:nvSpPr>
        <p:spPr>
          <a:xfrm>
            <a:off x="3988404" y="1893506"/>
            <a:ext cx="876154" cy="329048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F66F01A5-BB75-4A74-B321-4A61976B400D}"/>
              </a:ext>
            </a:extLst>
          </p:cNvPr>
          <p:cNvSpPr/>
          <p:nvPr/>
        </p:nvSpPr>
        <p:spPr>
          <a:xfrm>
            <a:off x="1478518" y="2821974"/>
            <a:ext cx="876154" cy="329048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7220CB61-D611-47DB-8500-8744D26DF354}"/>
              </a:ext>
            </a:extLst>
          </p:cNvPr>
          <p:cNvSpPr/>
          <p:nvPr/>
        </p:nvSpPr>
        <p:spPr>
          <a:xfrm>
            <a:off x="4604150" y="2790709"/>
            <a:ext cx="876154" cy="329048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E029E4FC-41E8-42AA-AD3E-E30B463C3C53}"/>
              </a:ext>
            </a:extLst>
          </p:cNvPr>
          <p:cNvSpPr/>
          <p:nvPr/>
        </p:nvSpPr>
        <p:spPr>
          <a:xfrm>
            <a:off x="1478518" y="5129873"/>
            <a:ext cx="876154" cy="329048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F6F70852-3517-4605-9FF5-720306FE8D99}"/>
              </a:ext>
            </a:extLst>
          </p:cNvPr>
          <p:cNvSpPr/>
          <p:nvPr/>
        </p:nvSpPr>
        <p:spPr>
          <a:xfrm>
            <a:off x="4426481" y="4870768"/>
            <a:ext cx="876154" cy="329048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43989029-A559-488C-8009-0CB849E4D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85" y="1927289"/>
            <a:ext cx="4001781" cy="3003421"/>
          </a:xfrm>
          <a:prstGeom prst="rect">
            <a:avLst/>
          </a:prstGeom>
          <a:noFill/>
          <a:ln w="28575">
            <a:solidFill>
              <a:srgbClr val="7448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E4170C09-4C24-4FA7-9FC5-9D7882246DE7}"/>
              </a:ext>
            </a:extLst>
          </p:cNvPr>
          <p:cNvSpPr/>
          <p:nvPr/>
        </p:nvSpPr>
        <p:spPr>
          <a:xfrm>
            <a:off x="6375480" y="3277790"/>
            <a:ext cx="1277346" cy="485335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1FAF0C8F-3F43-4D40-918B-64D39C1EDCE0}"/>
              </a:ext>
            </a:extLst>
          </p:cNvPr>
          <p:cNvSpPr/>
          <p:nvPr/>
        </p:nvSpPr>
        <p:spPr>
          <a:xfrm>
            <a:off x="8618605" y="2557434"/>
            <a:ext cx="1277346" cy="485335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9338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F4AE1077-F6B6-4754-8950-358076AC213B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9E60D184-6F9E-4A06-B5B3-F0A5649C2BC2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84388878-A326-4A9E-BF04-A06FA07E62B5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>
                <a:hlinkClick r:id="rId4"/>
                <a:extLst>
                  <a:ext uri="{FF2B5EF4-FFF2-40B4-BE49-F238E27FC236}">
                    <a16:creationId xmlns:a16="http://schemas.microsoft.com/office/drawing/2014/main" id="{BBCB8BA8-6238-4B5C-B3E3-8FAB5374BE52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71C27374-F797-4FBE-823C-A7B8FC225BD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hlinkClick r:id="rId6"/>
            <a:extLst>
              <a:ext uri="{FF2B5EF4-FFF2-40B4-BE49-F238E27FC236}">
                <a16:creationId xmlns:a16="http://schemas.microsoft.com/office/drawing/2014/main" id="{E2E3EC4F-098B-418E-88F5-7AA24EF3FEC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67075" y="487388"/>
            <a:ext cx="5657850" cy="3238500"/>
          </a:xfrm>
          <a:prstGeom prst="rect">
            <a:avLst/>
          </a:prstGeom>
          <a:ln w="28575">
            <a:solidFill>
              <a:srgbClr val="7448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BF20823-18EA-4F9B-B41C-CE7C5A83812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31240" y="3860555"/>
            <a:ext cx="4529520" cy="2301093"/>
          </a:xfrm>
          <a:prstGeom prst="rect">
            <a:avLst/>
          </a:prstGeom>
          <a:ln w="28575">
            <a:solidFill>
              <a:srgbClr val="7448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Go Getter  L1 Tk2_16">
            <a:hlinkClick r:id="" action="ppaction://media"/>
            <a:extLst>
              <a:ext uri="{FF2B5EF4-FFF2-40B4-BE49-F238E27FC236}">
                <a16:creationId xmlns:a16="http://schemas.microsoft.com/office/drawing/2014/main" id="{30303C5A-A34B-4021-9A4D-FF3A38B2D10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2657475" y="4584381"/>
            <a:ext cx="609600" cy="609600"/>
          </a:xfrm>
          <a:prstGeom prst="rect">
            <a:avLst/>
          </a:prstGeom>
          <a:solidFill>
            <a:srgbClr val="55948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0590978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6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0627607-963D-4BF7-93A6-6DDE72392E29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CDCDAC05-19AF-43C0-8717-DC498AC62506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D8A92B5E-24D8-4595-97FC-3283F8DEDC00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>
                <a:hlinkClick r:id="rId2"/>
                <a:extLst>
                  <a:ext uri="{FF2B5EF4-FFF2-40B4-BE49-F238E27FC236}">
                    <a16:creationId xmlns:a16="http://schemas.microsoft.com/office/drawing/2014/main" id="{FB7CE900-F3E8-4E49-BE9D-DDCC2A122B42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C64EF514-54B0-4F44-A407-4DB81E422C4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DE2689B-6A21-4AE0-90CC-31AB869D7137}"/>
              </a:ext>
            </a:extLst>
          </p:cNvPr>
          <p:cNvSpPr/>
          <p:nvPr/>
        </p:nvSpPr>
        <p:spPr>
          <a:xfrm>
            <a:off x="6694055" y="1415403"/>
            <a:ext cx="3286862" cy="646331"/>
          </a:xfrm>
          <a:prstGeom prst="rect">
            <a:avLst/>
          </a:prstGeom>
          <a:solidFill>
            <a:schemeClr val="bg1"/>
          </a:solidFill>
          <a:ln>
            <a:solidFill>
              <a:srgbClr val="74488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Find numbers 1 – 6 in the photos </a:t>
            </a:r>
          </a:p>
          <a:p>
            <a:pPr algn="ctr"/>
            <a:r>
              <a:rPr lang="en-US" i="1" dirty="0">
                <a:ln w="0"/>
              </a:rPr>
              <a:t>and say whose features they are.</a:t>
            </a:r>
          </a:p>
        </p:txBody>
      </p: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C29845BF-9CE1-436F-81BF-FEA2AA416766}"/>
              </a:ext>
            </a:extLst>
          </p:cNvPr>
          <p:cNvGrpSpPr/>
          <p:nvPr/>
        </p:nvGrpSpPr>
        <p:grpSpPr>
          <a:xfrm>
            <a:off x="703146" y="316331"/>
            <a:ext cx="4648784" cy="6225335"/>
            <a:chOff x="723444" y="295243"/>
            <a:chExt cx="4648784" cy="6225335"/>
          </a:xfrm>
        </p:grpSpPr>
        <p:grpSp>
          <p:nvGrpSpPr>
            <p:cNvPr id="17" name="Группа 16">
              <a:extLst>
                <a:ext uri="{FF2B5EF4-FFF2-40B4-BE49-F238E27FC236}">
                  <a16:creationId xmlns:a16="http://schemas.microsoft.com/office/drawing/2014/main" id="{6D86F139-1E19-4EE7-AA53-09E22626A068}"/>
                </a:ext>
              </a:extLst>
            </p:cNvPr>
            <p:cNvGrpSpPr/>
            <p:nvPr/>
          </p:nvGrpSpPr>
          <p:grpSpPr>
            <a:xfrm>
              <a:off x="723444" y="295243"/>
              <a:ext cx="4648784" cy="6202059"/>
              <a:chOff x="936088" y="387048"/>
              <a:chExt cx="4648784" cy="6202059"/>
            </a:xfrm>
          </p:grpSpPr>
          <p:pic>
            <p:nvPicPr>
              <p:cNvPr id="16" name="Рисунок 15">
                <a:extLst>
                  <a:ext uri="{FF2B5EF4-FFF2-40B4-BE49-F238E27FC236}">
                    <a16:creationId xmlns:a16="http://schemas.microsoft.com/office/drawing/2014/main" id="{38294CD3-73FA-4EEA-9A1C-573783DDEA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088" y="387048"/>
                <a:ext cx="4648784" cy="3164154"/>
              </a:xfrm>
              <a:prstGeom prst="rect">
                <a:avLst/>
              </a:prstGeom>
            </p:spPr>
          </p:pic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56F027FE-7DDD-4A71-AE24-C28206A589A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347" r="1115"/>
              <a:stretch/>
            </p:blipFill>
            <p:spPr>
              <a:xfrm>
                <a:off x="936088" y="3356608"/>
                <a:ext cx="4648784" cy="3232499"/>
              </a:xfrm>
              <a:prstGeom prst="rect">
                <a:avLst/>
              </a:prstGeom>
            </p:spPr>
          </p:pic>
        </p:grp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53361BEA-1EE1-436D-A12C-7451FCF5CACA}"/>
                </a:ext>
              </a:extLst>
            </p:cNvPr>
            <p:cNvSpPr/>
            <p:nvPr/>
          </p:nvSpPr>
          <p:spPr>
            <a:xfrm>
              <a:off x="723444" y="295243"/>
              <a:ext cx="4648784" cy="6225335"/>
            </a:xfrm>
            <a:prstGeom prst="rect">
              <a:avLst/>
            </a:prstGeom>
            <a:noFill/>
            <a:ln w="38100">
              <a:solidFill>
                <a:srgbClr val="74488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73DFAE62-7ECA-427C-B795-7CC567C83C28}"/>
              </a:ext>
            </a:extLst>
          </p:cNvPr>
          <p:cNvGrpSpPr/>
          <p:nvPr/>
        </p:nvGrpSpPr>
        <p:grpSpPr>
          <a:xfrm>
            <a:off x="6771291" y="2562335"/>
            <a:ext cx="3209626" cy="2464977"/>
            <a:chOff x="6771291" y="2562335"/>
            <a:chExt cx="3209626" cy="2464977"/>
          </a:xfrm>
        </p:grpSpPr>
        <p:grpSp>
          <p:nvGrpSpPr>
            <p:cNvPr id="18" name="Группа 17">
              <a:extLst>
                <a:ext uri="{FF2B5EF4-FFF2-40B4-BE49-F238E27FC236}">
                  <a16:creationId xmlns:a16="http://schemas.microsoft.com/office/drawing/2014/main" id="{E26DF380-C036-4225-A39D-9003F31164A0}"/>
                </a:ext>
              </a:extLst>
            </p:cNvPr>
            <p:cNvGrpSpPr/>
            <p:nvPr/>
          </p:nvGrpSpPr>
          <p:grpSpPr>
            <a:xfrm>
              <a:off x="6840070" y="2562335"/>
              <a:ext cx="2994831" cy="2464977"/>
              <a:chOff x="6986086" y="2876234"/>
              <a:chExt cx="2994831" cy="2464977"/>
            </a:xfrm>
          </p:grpSpPr>
          <p:pic>
            <p:nvPicPr>
              <p:cNvPr id="5" name="Рисунок 4">
                <a:extLst>
                  <a:ext uri="{FF2B5EF4-FFF2-40B4-BE49-F238E27FC236}">
                    <a16:creationId xmlns:a16="http://schemas.microsoft.com/office/drawing/2014/main" id="{369E9BE4-3ADE-422E-82C8-FB1F7EE1194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r="49898"/>
              <a:stretch/>
            </p:blipFill>
            <p:spPr>
              <a:xfrm>
                <a:off x="6986087" y="2876234"/>
                <a:ext cx="2994830" cy="1241018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2AF5038B-6BA0-4BEE-9A3F-DF38258A621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49898"/>
              <a:stretch/>
            </p:blipFill>
            <p:spPr>
              <a:xfrm>
                <a:off x="6986086" y="4100193"/>
                <a:ext cx="2994831" cy="1241018"/>
              </a:xfrm>
              <a:prstGeom prst="rect">
                <a:avLst/>
              </a:prstGeom>
            </p:spPr>
          </p:pic>
        </p:grpSp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84814752-1317-4876-9BC7-EE4FB1FB0E96}"/>
                </a:ext>
              </a:extLst>
            </p:cNvPr>
            <p:cNvSpPr/>
            <p:nvPr/>
          </p:nvSpPr>
          <p:spPr>
            <a:xfrm>
              <a:off x="6771291" y="2562335"/>
              <a:ext cx="3209626" cy="2364507"/>
            </a:xfrm>
            <a:prstGeom prst="rect">
              <a:avLst/>
            </a:prstGeom>
            <a:noFill/>
            <a:ln w="38100">
              <a:solidFill>
                <a:srgbClr val="74488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53FDB04E-B681-40A2-8BEB-BF9848F8AC8C}"/>
              </a:ext>
            </a:extLst>
          </p:cNvPr>
          <p:cNvSpPr/>
          <p:nvPr/>
        </p:nvSpPr>
        <p:spPr>
          <a:xfrm>
            <a:off x="7991889" y="2968160"/>
            <a:ext cx="1843011" cy="317533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0E750B91-F16E-48A2-B4D1-9F5907CE8634}"/>
              </a:ext>
            </a:extLst>
          </p:cNvPr>
          <p:cNvSpPr/>
          <p:nvPr/>
        </p:nvSpPr>
        <p:spPr>
          <a:xfrm>
            <a:off x="7454598" y="3356714"/>
            <a:ext cx="1843011" cy="317533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53A0878E-7EB4-4AD9-AEFE-032085704D70}"/>
              </a:ext>
            </a:extLst>
          </p:cNvPr>
          <p:cNvSpPr/>
          <p:nvPr/>
        </p:nvSpPr>
        <p:spPr>
          <a:xfrm>
            <a:off x="7603285" y="3803353"/>
            <a:ext cx="1843011" cy="317533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DA4C3257-B865-4077-8182-96AB36D83A0F}"/>
              </a:ext>
            </a:extLst>
          </p:cNvPr>
          <p:cNvSpPr/>
          <p:nvPr/>
        </p:nvSpPr>
        <p:spPr>
          <a:xfrm>
            <a:off x="7996164" y="4257419"/>
            <a:ext cx="1843011" cy="317533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2FB3E6D4-3F11-49B5-9753-8B223F31EF1C}"/>
              </a:ext>
            </a:extLst>
          </p:cNvPr>
          <p:cNvSpPr/>
          <p:nvPr/>
        </p:nvSpPr>
        <p:spPr>
          <a:xfrm>
            <a:off x="7566617" y="4609309"/>
            <a:ext cx="1843011" cy="317533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82800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13B5841C-FC4C-494D-BA19-58E4073CBBC4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5" name="Группа 4">
              <a:extLst>
                <a:ext uri="{FF2B5EF4-FFF2-40B4-BE49-F238E27FC236}">
                  <a16:creationId xmlns:a16="http://schemas.microsoft.com/office/drawing/2014/main" id="{1219C0BC-A8D9-419E-9567-7747DC5C535D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2E6B0524-EECC-416C-A00F-681C6A7F06BC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Прямоугольник 7">
                <a:hlinkClick r:id="rId2"/>
                <a:extLst>
                  <a:ext uri="{FF2B5EF4-FFF2-40B4-BE49-F238E27FC236}">
                    <a16:creationId xmlns:a16="http://schemas.microsoft.com/office/drawing/2014/main" id="{5611104C-8DBF-42F2-97EC-86DCFDE2ED79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6" name="Picture 4">
              <a:extLst>
                <a:ext uri="{FF2B5EF4-FFF2-40B4-BE49-F238E27FC236}">
                  <a16:creationId xmlns:a16="http://schemas.microsoft.com/office/drawing/2014/main" id="{EB51E7E6-FECB-4D8E-A0A5-9299C420A8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hlinkClick r:id="rId4"/>
            <a:extLst>
              <a:ext uri="{FF2B5EF4-FFF2-40B4-BE49-F238E27FC236}">
                <a16:creationId xmlns:a16="http://schemas.microsoft.com/office/drawing/2014/main" id="{1838C04B-F5A5-40FC-8015-307F39EE7A5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846" t="6134" b="5414"/>
          <a:stretch/>
        </p:blipFill>
        <p:spPr>
          <a:xfrm>
            <a:off x="2799470" y="1336116"/>
            <a:ext cx="6593058" cy="3340448"/>
          </a:xfrm>
          <a:prstGeom prst="rect">
            <a:avLst/>
          </a:prstGeom>
          <a:ln w="28575">
            <a:solidFill>
              <a:srgbClr val="55948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203946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B5C58F3-6E2F-4C51-946A-0949D968F70D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6" name="Группа 5">
              <a:extLst>
                <a:ext uri="{FF2B5EF4-FFF2-40B4-BE49-F238E27FC236}">
                  <a16:creationId xmlns:a16="http://schemas.microsoft.com/office/drawing/2014/main" id="{9F3215E5-E6DE-4B82-9656-4DB76D305B98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1BBEEC91-CE94-4143-B0FD-9687C444497F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" name="Прямоугольник 8">
                <a:hlinkClick r:id="rId2"/>
                <a:extLst>
                  <a:ext uri="{FF2B5EF4-FFF2-40B4-BE49-F238E27FC236}">
                    <a16:creationId xmlns:a16="http://schemas.microsoft.com/office/drawing/2014/main" id="{AE3BEF25-5A7A-418B-BDC8-21E2CED4492B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7" name="Picture 4">
              <a:extLst>
                <a:ext uri="{FF2B5EF4-FFF2-40B4-BE49-F238E27FC236}">
                  <a16:creationId xmlns:a16="http://schemas.microsoft.com/office/drawing/2014/main" id="{1685764D-7F7C-46A4-AEDA-DB547EF0A1B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19375D67-464D-471C-A347-4EF65EA158B8}"/>
              </a:ext>
            </a:extLst>
          </p:cNvPr>
          <p:cNvGrpSpPr/>
          <p:nvPr/>
        </p:nvGrpSpPr>
        <p:grpSpPr>
          <a:xfrm>
            <a:off x="703146" y="316331"/>
            <a:ext cx="4648784" cy="6225335"/>
            <a:chOff x="723444" y="295243"/>
            <a:chExt cx="4648784" cy="6225335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76747094-7A99-4768-BE7C-022AF0331A73}"/>
                </a:ext>
              </a:extLst>
            </p:cNvPr>
            <p:cNvGrpSpPr/>
            <p:nvPr/>
          </p:nvGrpSpPr>
          <p:grpSpPr>
            <a:xfrm>
              <a:off x="723444" y="295243"/>
              <a:ext cx="4648784" cy="6202059"/>
              <a:chOff x="936088" y="387048"/>
              <a:chExt cx="4648784" cy="6202059"/>
            </a:xfrm>
          </p:grpSpPr>
          <p:pic>
            <p:nvPicPr>
              <p:cNvPr id="13" name="Рисунок 12">
                <a:extLst>
                  <a:ext uri="{FF2B5EF4-FFF2-40B4-BE49-F238E27FC236}">
                    <a16:creationId xmlns:a16="http://schemas.microsoft.com/office/drawing/2014/main" id="{634B8121-BEE8-4FB2-88FA-D7BE27A2C0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36088" y="387048"/>
                <a:ext cx="4648784" cy="3164154"/>
              </a:xfrm>
              <a:prstGeom prst="rect">
                <a:avLst/>
              </a:prstGeom>
            </p:spPr>
          </p:pic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471BEA56-1696-49E9-89A1-F4FE4F5354E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l="1347" r="1115"/>
              <a:stretch/>
            </p:blipFill>
            <p:spPr>
              <a:xfrm>
                <a:off x="936088" y="3356608"/>
                <a:ext cx="4648784" cy="3232499"/>
              </a:xfrm>
              <a:prstGeom prst="rect">
                <a:avLst/>
              </a:prstGeom>
            </p:spPr>
          </p:pic>
        </p:grpSp>
        <p:sp>
          <p:nvSpPr>
            <p:cNvPr id="12" name="Прямоугольник 11">
              <a:extLst>
                <a:ext uri="{FF2B5EF4-FFF2-40B4-BE49-F238E27FC236}">
                  <a16:creationId xmlns:a16="http://schemas.microsoft.com/office/drawing/2014/main" id="{1EB2A1AC-D71A-469C-BF9E-3265333A8F92}"/>
                </a:ext>
              </a:extLst>
            </p:cNvPr>
            <p:cNvSpPr/>
            <p:nvPr/>
          </p:nvSpPr>
          <p:spPr>
            <a:xfrm>
              <a:off x="723444" y="295243"/>
              <a:ext cx="4648784" cy="6225335"/>
            </a:xfrm>
            <a:prstGeom prst="rect">
              <a:avLst/>
            </a:prstGeom>
            <a:noFill/>
            <a:ln w="38100">
              <a:solidFill>
                <a:srgbClr val="74488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7B8A57D-6EF9-4E3C-9F7C-70F6FF41D61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49544" y="1869916"/>
            <a:ext cx="5095875" cy="3352800"/>
          </a:xfrm>
          <a:prstGeom prst="rect">
            <a:avLst/>
          </a:prstGeom>
          <a:ln w="28575">
            <a:solidFill>
              <a:srgbClr val="7448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5" name="Овал 14">
            <a:extLst>
              <a:ext uri="{FF2B5EF4-FFF2-40B4-BE49-F238E27FC236}">
                <a16:creationId xmlns:a16="http://schemas.microsoft.com/office/drawing/2014/main" id="{34B875B4-3B25-4A7B-B4F6-D10B42E6523D}"/>
              </a:ext>
            </a:extLst>
          </p:cNvPr>
          <p:cNvSpPr/>
          <p:nvPr/>
        </p:nvSpPr>
        <p:spPr>
          <a:xfrm>
            <a:off x="8512346" y="2444682"/>
            <a:ext cx="1300394" cy="394051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66A416CD-4BAA-488C-8A08-B5B42BC0765F}"/>
              </a:ext>
            </a:extLst>
          </p:cNvPr>
          <p:cNvSpPr/>
          <p:nvPr/>
        </p:nvSpPr>
        <p:spPr>
          <a:xfrm>
            <a:off x="8280337" y="2922352"/>
            <a:ext cx="714653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C85EF8FD-F215-4A5A-BEBA-74D7FA5FE3C8}"/>
              </a:ext>
            </a:extLst>
          </p:cNvPr>
          <p:cNvSpPr/>
          <p:nvPr/>
        </p:nvSpPr>
        <p:spPr>
          <a:xfrm>
            <a:off x="8280337" y="3386375"/>
            <a:ext cx="714653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61A9C6AE-D266-46F8-A4B7-3FD1424732DA}"/>
              </a:ext>
            </a:extLst>
          </p:cNvPr>
          <p:cNvSpPr/>
          <p:nvPr/>
        </p:nvSpPr>
        <p:spPr>
          <a:xfrm>
            <a:off x="9590527" y="3850400"/>
            <a:ext cx="714653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C14EEB2D-1BD2-4815-97B3-088E2E3E21F9}"/>
              </a:ext>
            </a:extLst>
          </p:cNvPr>
          <p:cNvSpPr/>
          <p:nvPr/>
        </p:nvSpPr>
        <p:spPr>
          <a:xfrm>
            <a:off x="9372159" y="4300780"/>
            <a:ext cx="714653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B9A8B72C-CA7B-45E5-A9DB-3C42322D5CB7}"/>
              </a:ext>
            </a:extLst>
          </p:cNvPr>
          <p:cNvSpPr/>
          <p:nvPr/>
        </p:nvSpPr>
        <p:spPr>
          <a:xfrm>
            <a:off x="8610157" y="4753431"/>
            <a:ext cx="714653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422094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92375631-093A-4A07-A9BB-AD5CABEE1B67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11" name="Группа 10">
              <a:extLst>
                <a:ext uri="{FF2B5EF4-FFF2-40B4-BE49-F238E27FC236}">
                  <a16:creationId xmlns:a16="http://schemas.microsoft.com/office/drawing/2014/main" id="{9572E8DB-7BA8-40BA-9596-65D5E1DF3153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13" name="Прямоугольник 12">
                <a:extLst>
                  <a:ext uri="{FF2B5EF4-FFF2-40B4-BE49-F238E27FC236}">
                    <a16:creationId xmlns:a16="http://schemas.microsoft.com/office/drawing/2014/main" id="{0254985C-F80A-4F06-B3C2-16F9F8B44F73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Прямоугольник 13">
                <a:hlinkClick r:id="rId4"/>
                <a:extLst>
                  <a:ext uri="{FF2B5EF4-FFF2-40B4-BE49-F238E27FC236}">
                    <a16:creationId xmlns:a16="http://schemas.microsoft.com/office/drawing/2014/main" id="{4D51050A-4E80-40DA-80B4-D6E741676EF2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12" name="Picture 4">
              <a:extLst>
                <a:ext uri="{FF2B5EF4-FFF2-40B4-BE49-F238E27FC236}">
                  <a16:creationId xmlns:a16="http://schemas.microsoft.com/office/drawing/2014/main" id="{E57B5596-D2FC-4897-9C0D-7EE4F61B907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43942A-A430-4241-9504-9EBA1007E1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6128" y="1660406"/>
            <a:ext cx="5062800" cy="2160000"/>
          </a:xfrm>
          <a:prstGeom prst="rect">
            <a:avLst/>
          </a:prstGeom>
          <a:ln w="28575">
            <a:solidFill>
              <a:srgbClr val="7448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B0AAE69-7D5E-449B-A248-3D15B8E425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55112" y="1660406"/>
            <a:ext cx="4940760" cy="2160000"/>
          </a:xfrm>
          <a:prstGeom prst="rect">
            <a:avLst/>
          </a:prstGeom>
          <a:ln w="28575">
            <a:solidFill>
              <a:srgbClr val="7448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E970BFE-051B-44C5-87DC-F0F92DF1C20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596579" y="4078854"/>
            <a:ext cx="4998840" cy="2160000"/>
          </a:xfrm>
          <a:prstGeom prst="rect">
            <a:avLst/>
          </a:prstGeom>
          <a:ln w="28575">
            <a:solidFill>
              <a:srgbClr val="744888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3452E51C-CBDE-42DB-A998-4DF74DDC98EB}"/>
              </a:ext>
            </a:extLst>
          </p:cNvPr>
          <p:cNvSpPr/>
          <p:nvPr/>
        </p:nvSpPr>
        <p:spPr>
          <a:xfrm>
            <a:off x="3158562" y="564301"/>
            <a:ext cx="4953280" cy="646331"/>
          </a:xfrm>
          <a:prstGeom prst="rect">
            <a:avLst/>
          </a:prstGeom>
          <a:solidFill>
            <a:schemeClr val="bg1"/>
          </a:solidFill>
          <a:ln>
            <a:solidFill>
              <a:srgbClr val="74488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>
                <a:ln w="0"/>
              </a:rPr>
              <a:t>Look at the children’s hair. Complete the words.</a:t>
            </a:r>
          </a:p>
          <a:p>
            <a:pPr marL="342900" indent="-342900">
              <a:buAutoNum type="arabicPeriod"/>
            </a:pPr>
            <a:r>
              <a:rPr lang="en-US" i="1" dirty="0">
                <a:ln w="0"/>
              </a:rPr>
              <a:t>Listen and number the pictures. </a:t>
            </a:r>
          </a:p>
        </p:txBody>
      </p:sp>
      <p:pic>
        <p:nvPicPr>
          <p:cNvPr id="9" name="Go Getter  L1 Tk2_17">
            <a:hlinkClick r:id="" action="ppaction://media"/>
            <a:extLst>
              <a:ext uri="{FF2B5EF4-FFF2-40B4-BE49-F238E27FC236}">
                <a16:creationId xmlns:a16="http://schemas.microsoft.com/office/drawing/2014/main" id="{CF49A504-FAF5-44B4-A9E2-9D33744874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95419" y="548905"/>
            <a:ext cx="609600" cy="609600"/>
          </a:xfrm>
          <a:prstGeom prst="rect">
            <a:avLst/>
          </a:prstGeom>
          <a:solidFill>
            <a:srgbClr val="55948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AF224C15-0BE1-4D94-A599-AA8A78E958B2}"/>
              </a:ext>
            </a:extLst>
          </p:cNvPr>
          <p:cNvSpPr/>
          <p:nvPr/>
        </p:nvSpPr>
        <p:spPr>
          <a:xfrm>
            <a:off x="1301097" y="1774209"/>
            <a:ext cx="391225" cy="366879"/>
          </a:xfrm>
          <a:prstGeom prst="roundRect">
            <a:avLst/>
          </a:prstGeom>
          <a:solidFill>
            <a:srgbClr val="55948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101BBDA-794B-4847-81AC-9CF389B1A653}"/>
              </a:ext>
            </a:extLst>
          </p:cNvPr>
          <p:cNvSpPr/>
          <p:nvPr/>
        </p:nvSpPr>
        <p:spPr>
          <a:xfrm>
            <a:off x="6817080" y="4192145"/>
            <a:ext cx="391225" cy="366879"/>
          </a:xfrm>
          <a:prstGeom prst="roundRect">
            <a:avLst/>
          </a:prstGeom>
          <a:solidFill>
            <a:srgbClr val="55948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5C4B4D97-986A-4A3E-A657-2839CE2B00D2}"/>
              </a:ext>
            </a:extLst>
          </p:cNvPr>
          <p:cNvSpPr/>
          <p:nvPr/>
        </p:nvSpPr>
        <p:spPr>
          <a:xfrm>
            <a:off x="4032929" y="1749187"/>
            <a:ext cx="391225" cy="366879"/>
          </a:xfrm>
          <a:prstGeom prst="roundRect">
            <a:avLst/>
          </a:prstGeom>
          <a:solidFill>
            <a:srgbClr val="55948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6A2562A5-CF56-42A0-BCA9-637B8C750437}"/>
              </a:ext>
            </a:extLst>
          </p:cNvPr>
          <p:cNvSpPr/>
          <p:nvPr/>
        </p:nvSpPr>
        <p:spPr>
          <a:xfrm>
            <a:off x="6994501" y="1872017"/>
            <a:ext cx="391225" cy="366879"/>
          </a:xfrm>
          <a:prstGeom prst="roundRect">
            <a:avLst/>
          </a:prstGeom>
          <a:solidFill>
            <a:srgbClr val="55948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D5B549E8-6DE9-4E8E-9F09-CAC3E096BFC0}"/>
              </a:ext>
            </a:extLst>
          </p:cNvPr>
          <p:cNvSpPr/>
          <p:nvPr/>
        </p:nvSpPr>
        <p:spPr>
          <a:xfrm>
            <a:off x="9614881" y="1844721"/>
            <a:ext cx="391225" cy="366879"/>
          </a:xfrm>
          <a:prstGeom prst="roundRect">
            <a:avLst/>
          </a:prstGeom>
          <a:solidFill>
            <a:srgbClr val="559481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3A3B400F-3C91-454E-940C-0E066F27EDB2}"/>
              </a:ext>
            </a:extLst>
          </p:cNvPr>
          <p:cNvSpPr/>
          <p:nvPr/>
        </p:nvSpPr>
        <p:spPr>
          <a:xfrm>
            <a:off x="4879093" y="3441513"/>
            <a:ext cx="170579" cy="366879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4038FDEB-FA7E-4D00-9396-26EE0E8A8690}"/>
              </a:ext>
            </a:extLst>
          </p:cNvPr>
          <p:cNvSpPr/>
          <p:nvPr/>
        </p:nvSpPr>
        <p:spPr>
          <a:xfrm>
            <a:off x="5072437" y="3443785"/>
            <a:ext cx="170579" cy="366879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4CBF974C-C38E-47E6-8C73-D426CE7D79B7}"/>
              </a:ext>
            </a:extLst>
          </p:cNvPr>
          <p:cNvSpPr/>
          <p:nvPr/>
        </p:nvSpPr>
        <p:spPr>
          <a:xfrm>
            <a:off x="7624571" y="3457433"/>
            <a:ext cx="170579" cy="366879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B469A223-72C0-4C4F-9644-05DDA308CCBC}"/>
              </a:ext>
            </a:extLst>
          </p:cNvPr>
          <p:cNvSpPr/>
          <p:nvPr/>
        </p:nvSpPr>
        <p:spPr>
          <a:xfrm>
            <a:off x="7938473" y="3443785"/>
            <a:ext cx="170579" cy="366879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627482D6-370C-4C47-9B89-7229DB9B5531}"/>
              </a:ext>
            </a:extLst>
          </p:cNvPr>
          <p:cNvSpPr/>
          <p:nvPr/>
        </p:nvSpPr>
        <p:spPr>
          <a:xfrm>
            <a:off x="8225077" y="3443785"/>
            <a:ext cx="170579" cy="366879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447CFA9E-CB06-42A6-A211-B6922EA5324E}"/>
              </a:ext>
            </a:extLst>
          </p:cNvPr>
          <p:cNvSpPr/>
          <p:nvPr/>
        </p:nvSpPr>
        <p:spPr>
          <a:xfrm>
            <a:off x="10340485" y="3430139"/>
            <a:ext cx="170579" cy="366879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B9388A51-18C8-4A43-863A-4447332B3181}"/>
              </a:ext>
            </a:extLst>
          </p:cNvPr>
          <p:cNvSpPr/>
          <p:nvPr/>
        </p:nvSpPr>
        <p:spPr>
          <a:xfrm>
            <a:off x="10517907" y="3430137"/>
            <a:ext cx="170579" cy="366879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7" name="Прямоугольник: скругленные углы 26">
            <a:extLst>
              <a:ext uri="{FF2B5EF4-FFF2-40B4-BE49-F238E27FC236}">
                <a16:creationId xmlns:a16="http://schemas.microsoft.com/office/drawing/2014/main" id="{9BFC4F98-6047-4F86-A74F-C15379CA13F4}"/>
              </a:ext>
            </a:extLst>
          </p:cNvPr>
          <p:cNvSpPr/>
          <p:nvPr/>
        </p:nvSpPr>
        <p:spPr>
          <a:xfrm>
            <a:off x="10859101" y="3430138"/>
            <a:ext cx="170579" cy="366879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8" name="Прямоугольник: скругленные углы 27">
            <a:extLst>
              <a:ext uri="{FF2B5EF4-FFF2-40B4-BE49-F238E27FC236}">
                <a16:creationId xmlns:a16="http://schemas.microsoft.com/office/drawing/2014/main" id="{05708628-FBC2-453F-A2F0-956D565F1A6E}"/>
              </a:ext>
            </a:extLst>
          </p:cNvPr>
          <p:cNvSpPr/>
          <p:nvPr/>
        </p:nvSpPr>
        <p:spPr>
          <a:xfrm>
            <a:off x="4976901" y="5873094"/>
            <a:ext cx="170579" cy="366879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9" name="Прямоугольник: скругленные углы 28">
            <a:extLst>
              <a:ext uri="{FF2B5EF4-FFF2-40B4-BE49-F238E27FC236}">
                <a16:creationId xmlns:a16="http://schemas.microsoft.com/office/drawing/2014/main" id="{2BEA7CDF-CD18-459E-88A6-01240556FF8D}"/>
              </a:ext>
            </a:extLst>
          </p:cNvPr>
          <p:cNvSpPr/>
          <p:nvPr/>
        </p:nvSpPr>
        <p:spPr>
          <a:xfrm>
            <a:off x="5113381" y="5873095"/>
            <a:ext cx="170579" cy="366879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0" name="Прямоугольник: скругленные углы 29">
            <a:extLst>
              <a:ext uri="{FF2B5EF4-FFF2-40B4-BE49-F238E27FC236}">
                <a16:creationId xmlns:a16="http://schemas.microsoft.com/office/drawing/2014/main" id="{860A3078-D9BE-4339-BD43-F25F5D7EB7E7}"/>
              </a:ext>
            </a:extLst>
          </p:cNvPr>
          <p:cNvSpPr/>
          <p:nvPr/>
        </p:nvSpPr>
        <p:spPr>
          <a:xfrm>
            <a:off x="7597279" y="5818503"/>
            <a:ext cx="170579" cy="366879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C72100FB-369B-4DFE-8A58-AB49644C2050}"/>
              </a:ext>
            </a:extLst>
          </p:cNvPr>
          <p:cNvSpPr/>
          <p:nvPr/>
        </p:nvSpPr>
        <p:spPr>
          <a:xfrm>
            <a:off x="7897531" y="5818501"/>
            <a:ext cx="170579" cy="366879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2" name="Прямоугольник: скругленные углы 31">
            <a:extLst>
              <a:ext uri="{FF2B5EF4-FFF2-40B4-BE49-F238E27FC236}">
                <a16:creationId xmlns:a16="http://schemas.microsoft.com/office/drawing/2014/main" id="{7FCC159F-BFE5-4306-A78C-BC306A3770AA}"/>
              </a:ext>
            </a:extLst>
          </p:cNvPr>
          <p:cNvSpPr/>
          <p:nvPr/>
        </p:nvSpPr>
        <p:spPr>
          <a:xfrm>
            <a:off x="8184131" y="5818501"/>
            <a:ext cx="170579" cy="366879"/>
          </a:xfrm>
          <a:prstGeom prst="roundRect">
            <a:avLst/>
          </a:prstGeom>
          <a:solidFill>
            <a:srgbClr val="ED69A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507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22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7EDF9A31-0724-4FD4-A840-45FA0420A18D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8" name="Группа 7">
              <a:extLst>
                <a:ext uri="{FF2B5EF4-FFF2-40B4-BE49-F238E27FC236}">
                  <a16:creationId xmlns:a16="http://schemas.microsoft.com/office/drawing/2014/main" id="{D255A3E9-884E-47E3-895A-47E766B705ED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10" name="Прямоугольник 9">
                <a:extLst>
                  <a:ext uri="{FF2B5EF4-FFF2-40B4-BE49-F238E27FC236}">
                    <a16:creationId xmlns:a16="http://schemas.microsoft.com/office/drawing/2014/main" id="{0FC96E9B-8AF8-4A8C-9428-F8031C517919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1" name="Прямоугольник 10">
                <a:hlinkClick r:id="rId2"/>
                <a:extLst>
                  <a:ext uri="{FF2B5EF4-FFF2-40B4-BE49-F238E27FC236}">
                    <a16:creationId xmlns:a16="http://schemas.microsoft.com/office/drawing/2014/main" id="{FBEB0722-DFB2-47ED-BE07-73FFCFE58567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9" name="Picture 4">
              <a:extLst>
                <a:ext uri="{FF2B5EF4-FFF2-40B4-BE49-F238E27FC236}">
                  <a16:creationId xmlns:a16="http://schemas.microsoft.com/office/drawing/2014/main" id="{7BF5F741-F39C-441D-A3C4-2A23EA3E8EC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hlinkClick r:id="rId4"/>
            <a:extLst>
              <a:ext uri="{FF2B5EF4-FFF2-40B4-BE49-F238E27FC236}">
                <a16:creationId xmlns:a16="http://schemas.microsoft.com/office/drawing/2014/main" id="{529696F7-347A-4A4D-B0FD-A8C627E758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2735" y="3887510"/>
            <a:ext cx="6486525" cy="1524000"/>
          </a:xfrm>
          <a:prstGeom prst="rect">
            <a:avLst/>
          </a:prstGeom>
          <a:ln w="28575">
            <a:solidFill>
              <a:srgbClr val="55948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CB3F65A-0E66-41F7-BD69-57082FC55AD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3422" y="827702"/>
            <a:ext cx="6987320" cy="1636595"/>
          </a:xfrm>
          <a:prstGeom prst="rect">
            <a:avLst/>
          </a:prstGeom>
          <a:solidFill>
            <a:srgbClr val="ED69A0"/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4992D78-7324-449F-B6B4-69A067AD5AD5}"/>
              </a:ext>
            </a:extLst>
          </p:cNvPr>
          <p:cNvSpPr/>
          <p:nvPr/>
        </p:nvSpPr>
        <p:spPr>
          <a:xfrm>
            <a:off x="4634765" y="2899392"/>
            <a:ext cx="2922467" cy="369332"/>
          </a:xfrm>
          <a:prstGeom prst="rect">
            <a:avLst/>
          </a:prstGeom>
          <a:solidFill>
            <a:schemeClr val="bg1"/>
          </a:solidFill>
          <a:ln>
            <a:solidFill>
              <a:srgbClr val="74488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Tell about your hair and eyes.</a:t>
            </a:r>
          </a:p>
        </p:txBody>
      </p:sp>
    </p:spTree>
    <p:extLst>
      <p:ext uri="{BB962C8B-B14F-4D97-AF65-F5344CB8AC3E}">
        <p14:creationId xmlns:p14="http://schemas.microsoft.com/office/powerpoint/2010/main" val="75436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F63D331D-637F-4BEC-A10E-36A5E05B9670}"/>
              </a:ext>
            </a:extLst>
          </p:cNvPr>
          <p:cNvGrpSpPr/>
          <p:nvPr/>
        </p:nvGrpSpPr>
        <p:grpSpPr>
          <a:xfrm>
            <a:off x="0" y="-1"/>
            <a:ext cx="12192000" cy="6963509"/>
            <a:chOff x="0" y="-1"/>
            <a:chExt cx="12192000" cy="6963509"/>
          </a:xfrm>
        </p:grpSpPr>
        <p:grpSp>
          <p:nvGrpSpPr>
            <p:cNvPr id="7" name="Группа 6">
              <a:extLst>
                <a:ext uri="{FF2B5EF4-FFF2-40B4-BE49-F238E27FC236}">
                  <a16:creationId xmlns:a16="http://schemas.microsoft.com/office/drawing/2014/main" id="{791A284B-B766-4D5F-94F1-2A05E59B3EAE}"/>
                </a:ext>
              </a:extLst>
            </p:cNvPr>
            <p:cNvGrpSpPr/>
            <p:nvPr/>
          </p:nvGrpSpPr>
          <p:grpSpPr>
            <a:xfrm>
              <a:off x="0" y="-1"/>
              <a:ext cx="12192000" cy="6963509"/>
              <a:chOff x="0" y="-1"/>
              <a:chExt cx="12192000" cy="6858001"/>
            </a:xfrm>
          </p:grpSpPr>
          <p:sp>
            <p:nvSpPr>
              <p:cNvPr id="9" name="Прямоугольник 8">
                <a:extLst>
                  <a:ext uri="{FF2B5EF4-FFF2-40B4-BE49-F238E27FC236}">
                    <a16:creationId xmlns:a16="http://schemas.microsoft.com/office/drawing/2014/main" id="{09C3C605-164C-456C-9626-0072228A6249}"/>
                  </a:ext>
                </a:extLst>
              </p:cNvPr>
              <p:cNvSpPr/>
              <p:nvPr/>
            </p:nvSpPr>
            <p:spPr>
              <a:xfrm>
                <a:off x="0" y="-1"/>
                <a:ext cx="12192000" cy="6858001"/>
              </a:xfrm>
              <a:prstGeom prst="rect">
                <a:avLst/>
              </a:prstGeom>
              <a:solidFill>
                <a:srgbClr val="B7BFE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0" name="Прямоугольник 9">
                <a:hlinkClick r:id="rId2"/>
                <a:extLst>
                  <a:ext uri="{FF2B5EF4-FFF2-40B4-BE49-F238E27FC236}">
                    <a16:creationId xmlns:a16="http://schemas.microsoft.com/office/drawing/2014/main" id="{B4BC5460-079F-405B-B191-3CDA0D62AA88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8" name="Picture 4">
              <a:extLst>
                <a:ext uri="{FF2B5EF4-FFF2-40B4-BE49-F238E27FC236}">
                  <a16:creationId xmlns:a16="http://schemas.microsoft.com/office/drawing/2014/main" id="{D19F33FE-B384-4B1A-BB4D-F2A7D672969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314714" y="23275"/>
              <a:ext cx="11562571" cy="68114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D2EB9C-102B-4626-9893-7460ABD867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987" y="1707604"/>
            <a:ext cx="4175718" cy="492420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310D9465-482D-4750-A207-726667F4AE34}"/>
              </a:ext>
            </a:extLst>
          </p:cNvPr>
          <p:cNvSpPr/>
          <p:nvPr/>
        </p:nvSpPr>
        <p:spPr>
          <a:xfrm>
            <a:off x="7230824" y="2699564"/>
            <a:ext cx="2594044" cy="369332"/>
          </a:xfrm>
          <a:prstGeom prst="rect">
            <a:avLst/>
          </a:prstGeom>
          <a:solidFill>
            <a:schemeClr val="bg1"/>
          </a:solidFill>
          <a:ln>
            <a:solidFill>
              <a:srgbClr val="744888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Tell about these kids’ hair.</a:t>
            </a:r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5A8B19A6-C5AE-4DB5-A0C5-0F94CEB877F9}"/>
              </a:ext>
            </a:extLst>
          </p:cNvPr>
          <p:cNvGrpSpPr/>
          <p:nvPr/>
        </p:nvGrpSpPr>
        <p:grpSpPr>
          <a:xfrm>
            <a:off x="703146" y="316331"/>
            <a:ext cx="4648784" cy="6225335"/>
            <a:chOff x="723444" y="295243"/>
            <a:chExt cx="4648784" cy="6225335"/>
          </a:xfrm>
        </p:grpSpPr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76BEB66C-A21C-4BE9-9926-BA97FF425F45}"/>
                </a:ext>
              </a:extLst>
            </p:cNvPr>
            <p:cNvGrpSpPr/>
            <p:nvPr/>
          </p:nvGrpSpPr>
          <p:grpSpPr>
            <a:xfrm>
              <a:off x="723444" y="295243"/>
              <a:ext cx="4648784" cy="6202059"/>
              <a:chOff x="936088" y="387048"/>
              <a:chExt cx="4648784" cy="6202059"/>
            </a:xfrm>
          </p:grpSpPr>
          <p:pic>
            <p:nvPicPr>
              <p:cNvPr id="14" name="Рисунок 13">
                <a:extLst>
                  <a:ext uri="{FF2B5EF4-FFF2-40B4-BE49-F238E27FC236}">
                    <a16:creationId xmlns:a16="http://schemas.microsoft.com/office/drawing/2014/main" id="{42E161FC-F97A-4C0B-B296-F1E2F1B42BE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6088" y="387048"/>
                <a:ext cx="4648784" cy="3164154"/>
              </a:xfrm>
              <a:prstGeom prst="rect">
                <a:avLst/>
              </a:prstGeom>
            </p:spPr>
          </p:pic>
          <p:pic>
            <p:nvPicPr>
              <p:cNvPr id="15" name="Рисунок 14">
                <a:extLst>
                  <a:ext uri="{FF2B5EF4-FFF2-40B4-BE49-F238E27FC236}">
                    <a16:creationId xmlns:a16="http://schemas.microsoft.com/office/drawing/2014/main" id="{FF7C6323-44C4-4A5F-8294-5A01E627D3D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l="1347" r="1115"/>
              <a:stretch/>
            </p:blipFill>
            <p:spPr>
              <a:xfrm>
                <a:off x="936088" y="3356608"/>
                <a:ext cx="4648784" cy="3232499"/>
              </a:xfrm>
              <a:prstGeom prst="rect">
                <a:avLst/>
              </a:prstGeom>
            </p:spPr>
          </p:pic>
        </p:grpSp>
        <p:sp>
          <p:nvSpPr>
            <p:cNvPr id="13" name="Прямоугольник 12">
              <a:extLst>
                <a:ext uri="{FF2B5EF4-FFF2-40B4-BE49-F238E27FC236}">
                  <a16:creationId xmlns:a16="http://schemas.microsoft.com/office/drawing/2014/main" id="{882BFB35-FAA4-4B55-82F0-878C1CB63C8B}"/>
                </a:ext>
              </a:extLst>
            </p:cNvPr>
            <p:cNvSpPr/>
            <p:nvPr/>
          </p:nvSpPr>
          <p:spPr>
            <a:xfrm>
              <a:off x="723444" y="295243"/>
              <a:ext cx="4648784" cy="6225335"/>
            </a:xfrm>
            <a:prstGeom prst="rect">
              <a:avLst/>
            </a:prstGeom>
            <a:noFill/>
            <a:ln w="38100">
              <a:solidFill>
                <a:srgbClr val="744888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13BE119-4465-4607-8485-82E8D70D6D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66644" y="3678502"/>
            <a:ext cx="5722405" cy="1340322"/>
          </a:xfrm>
          <a:prstGeom prst="rect">
            <a:avLst/>
          </a:prstGeom>
          <a:solidFill>
            <a:srgbClr val="ED69A0"/>
          </a:solidFill>
          <a:ln w="28575">
            <a:solidFill>
              <a:srgbClr val="FF00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153760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airplane"/>
      </p:transition>
    </mc:Choice>
    <mc:Fallback xmlns=""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244</Words>
  <Application>Microsoft Office PowerPoint</Application>
  <PresentationFormat>Широкоэкранный</PresentationFormat>
  <Paragraphs>85</Paragraphs>
  <Slides>19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7</cp:revision>
  <dcterms:created xsi:type="dcterms:W3CDTF">2021-09-17T08:35:15Z</dcterms:created>
  <dcterms:modified xsi:type="dcterms:W3CDTF">2021-09-26T11:14:12Z</dcterms:modified>
</cp:coreProperties>
</file>