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7463" y="1419225"/>
            <a:ext cx="40290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450" y="1428750"/>
            <a:ext cx="4229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150" y="1466850"/>
            <a:ext cx="44577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3638" y="1447800"/>
            <a:ext cx="42767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2188" y="1414463"/>
            <a:ext cx="46196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8388" y="1376363"/>
            <a:ext cx="44672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100" y="1423988"/>
            <a:ext cx="52578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971545" cy="94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3286124"/>
            <a:ext cx="24003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85926"/>
            <a:ext cx="1123946" cy="10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0775" y="6000768"/>
            <a:ext cx="2943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143248"/>
            <a:ext cx="1014405" cy="7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0850" y="0"/>
            <a:ext cx="23431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429132"/>
            <a:ext cx="852482" cy="82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1571612"/>
            <a:ext cx="18478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5572140"/>
            <a:ext cx="1052509" cy="107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3750" y="4714884"/>
            <a:ext cx="2000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4 0.00092 C 0.01476 0.00347 0.03785 0.00532 0.06702 0.01526 C 0.07344 0.02081 0.08073 0.02405 0.08716 0.0296 C 0.09584 0.03723 0.10296 0.04764 0.1132 0.05226 C 0.11528 0.05504 0.11702 0.05828 0.11945 0.06036 C 0.12327 0.06383 0.12848 0.06429 0.13178 0.06868 C 0.14237 0.08279 0.15521 0.09158 0.16563 0.10546 C 0.16737 0.10777 0.16841 0.11147 0.17014 0.11378 C 0.18247 0.1302 0.17257 0.1043 0.19167 0.13621 C 0.20521 0.15865 0.19844 0.15217 0.20869 0.16073 C 0.2224 0.18594 0.20521 0.15633 0.21789 0.17322 C 0.22379 0.18108 0.22518 0.18779 0.23316 0.19149 C 0.24046 0.20629 0.2316 0.19102 0.24098 0.19981 C 0.24636 0.2049 0.25053 0.21207 0.25626 0.21623 C 0.26094 0.2197 0.26563 0.22271 0.27014 0.22641 C 0.30851 0.25809 0.25521 0.216 0.29011 0.24699 C 0.29445 0.25092 0.29948 0.25347 0.304 0.25717 C 0.31025 0.26225 0.31632 0.26804 0.3224 0.27359 C 0.32987 0.28029 0.33542 0.28746 0.34393 0.29209 C 0.35539 0.30689 0.36841 0.3166 0.38403 0.32077 C 0.39914 0.33071 0.41546 0.33857 0.43021 0.34944 C 0.43247 0.35106 0.43403 0.35407 0.43629 0.35546 C 0.44063 0.358 0.44549 0.358 0.45018 0.35962 C 0.46268 0.36818 0.47362 0.38367 0.48716 0.3883 C 0.49393 0.39454 0.5007 0.39778 0.50869 0.40055 C 0.51511 0.40657 0.5191 0.40703 0.52709 0.40888 C 0.54705 0.42183 0.56962 0.4253 0.59167 0.4253 " pathEditMode="relative" rAng="0" ptsTypes="ffffffffffffffffffffffffffA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" y="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16281E-7 C 0.01215 0.00278 0.01528 0.0074 0.02622 0.01226 C 0.04427 0.02938 0.03299 0.02012 0.06146 0.03701 C 0.06892 0.0414 0.07431 0.05042 0.0816 0.05528 C 0.08559 0.05805 0.09444 0.0636 0.09844 0.06753 C 0.10677 0.07563 0.11927 0.08696 0.1276 0.09644 C 0.13906 0.10939 0.14809 0.12535 0.16007 0.13738 C 0.16944 0.15842 0.15903 0.13807 0.17083 0.1538 C 0.17448 0.15865 0.18194 0.17392 0.18455 0.17831 C 0.18785 0.18409 0.19236 0.18872 0.19531 0.19473 C 0.20417 0.21277 0.21129 0.23497 0.22309 0.25 C 0.23698 0.28678 0.25903 0.31661 0.27847 0.34829 C 0.28056 0.35176 0.28229 0.35569 0.28455 0.3587 C 0.28767 0.36286 0.29097 0.36656 0.29375 0.37096 C 0.30104 0.38229 0.30504 0.39223 0.31389 0.40172 C 0.32569 0.42854 0.3099 0.3964 0.32622 0.41814 C 0.34201 0.43918 0.31736 0.41559 0.33385 0.43039 C 0.34566 0.45444 0.36962 0.47641 0.38924 0.48775 C 0.39722 0.49862 0.39983 0.49723 0.4092 0.50417 C 0.42448 0.51527 0.41233 0.51018 0.42465 0.51434 C 0.43333 0.52036 0.44323 0.52105 0.45069 0.53076 C 0.45694 0.53886 0.46215 0.54718 0.46927 0.55343 C 0.47622 0.56753 0.48351 0.58604 0.49844 0.58604 " pathEditMode="relative" ptsTypes="ffffffffffffffffffffffA">
                                      <p:cBhvr>
                                        <p:cTn id="1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81221E-6 C 0.01232 -0.00208 0.02586 0.00116 0.03698 -0.00624 C 0.05625 -0.01896 0.08819 -0.02729 0.11076 -0.03076 C 0.1309 -0.0377 0.15173 -0.04833 0.17222 -0.05319 C 0.18541 -0.06013 0.19948 -0.06406 0.21232 -0.07169 C 0.22205 -0.07747 0.2342 -0.08441 0.24305 -0.09227 C 0.24791 -0.09667 0.25208 -0.10199 0.25694 -0.10661 C 0.26059 -0.11008 0.26406 -0.11355 0.2677 -0.11679 C 0.2717 -0.12026 0.27639 -0.1228 0.28003 -0.12696 C 0.28715 -0.13529 0.29218 -0.14662 0.3 -0.15379 C 0.30659 -0.1598 0.31996 -0.17206 0.31996 -0.17206 C 0.32257 -0.18247 0.32725 -0.19611 0.33229 -0.2049 C 0.34375 -0.22502 0.32899 -0.19288 0.34305 -0.22132 C 0.34861 -0.23265 0.35347 -0.24584 0.35989 -0.25624 C 0.36267 -0.26087 0.36632 -0.26411 0.36927 -0.2685 C 0.3776 -0.28099 0.38489 -0.29556 0.39375 -0.30735 C 0.4125 -0.33233 0.43298 -0.35523 0.45538 -0.37511 C 0.46024 -0.3846 0.47152 -0.39177 0.48003 -0.39547 C 0.48993 -0.40449 0.50399 -0.40795 0.51545 -0.41189 C 0.51857 -0.41304 0.52465 -0.41605 0.52465 -0.41605 C 0.5408 -0.43085 0.56145 -0.43039 0.58003 -0.43039 " pathEditMode="relative" ptsTypes="ffffffffffffffffffffA">
                                      <p:cBhvr>
                                        <p:cTn id="14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83071E-6 C 0.01389 -0.00069 0.02778 -0.00046 0.04149 -0.00208 C 0.04566 -0.00254 0.04965 -0.00486 0.05382 -0.00624 C 0.0559 -0.00694 0.06007 -0.00832 0.06007 -0.00832 C 0.06857 -0.01619 0.07864 -0.02128 0.08767 -0.02891 C 0.10607 -0.0444 0.12309 -0.06244 0.14149 -0.07794 C 0.15451 -0.08881 0.16857 -0.09806 0.18159 -0.10869 C 0.18524 -0.1117 0.18854 -0.11609 0.19219 -0.11887 C 0.19618 -0.12165 0.20087 -0.12211 0.20451 -0.12511 C 0.21146 -0.13043 0.21736 -0.1383 0.22448 -0.14362 C 0.23281 -0.14986 0.24114 -0.15587 0.24913 -0.16212 C 0.25121 -0.1635 0.25208 -0.16674 0.25382 -0.16813 C 0.25607 -0.17021 0.25903 -0.17091 0.26163 -0.17229 C 0.26666 -0.179 0.27066 -0.18016 0.27691 -0.18455 C 0.28107 -0.19288 0.28576 -0.19334 0.29236 -0.19889 C 0.30156 -0.20675 0.31059 -0.21346 0.31996 -0.22155 C 0.33038 -0.23057 0.34184 -0.23682 0.35225 -0.24607 C 0.35503 -0.24861 0.35712 -0.25208 0.35989 -0.25416 C 0.36284 -0.25624 0.36632 -0.25647 0.36927 -0.25832 C 0.37743 -0.26341 0.38559 -0.26943 0.39392 -0.27474 C 0.40937 -0.28515 0.39427 -0.27613 0.40764 -0.287 C 0.41753 -0.29486 0.42899 -0.29972 0.4401 -0.30342 C 0.45521 -0.3173 0.43246 -0.29741 0.45087 -0.30967 C 0.45625 -0.31313 0.46041 -0.31892 0.46614 -0.32192 C 0.47118 -0.3247 0.47725 -0.32562 0.48159 -0.33002 C 0.4835 -0.3321 0.48524 -0.33464 0.4875 -0.33626 C 0.49062 -0.33811 0.49392 -0.33834 0.4967 -0.34019 C 0.51441 -0.35199 0.53177 -0.36887 0.55069 -0.37511 C 0.55243 -0.3765 0.55364 -0.37835 0.55538 -0.37928 C 0.55816 -0.38113 0.56163 -0.38113 0.56441 -0.38344 C 0.56771 -0.38622 0.57048 -0.38876 0.57361 -0.39153 C 0.57639 -0.39385 0.58003 -0.39431 0.58298 -0.3957 C 0.58455 -0.39639 0.5875 -0.39778 0.5875 -0.39778 " pathEditMode="relative" ptsTypes="ffffffffffffffffffffffffffffffffA">
                                      <p:cBhvr>
                                        <p:cTn id="1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2636E-6 C 0.02483 -0.00671 0.04792 -0.01804 0.07222 -0.02683 C 0.09323 -0.03446 0.11441 -0.04071 0.13542 -0.04926 C 0.15729 -0.05805 0.17778 -0.07031 0.2 -0.07794 C 0.2092 -0.08557 0.21997 -0.09135 0.23073 -0.09436 C 0.23385 -0.09644 0.23681 -0.09899 0.23993 -0.1006 C 0.24167 -0.10176 0.24427 -0.10153 0.24601 -0.10269 C 0.25139 -0.10546 0.25556 -0.11171 0.26146 -0.11286 C 0.26753 -0.11402 0.27378 -0.11425 0.28003 -0.11494 C 0.29045 -0.12026 0.30139 -0.12142 0.31233 -0.12512 C 0.33576 -0.13298 0.36337 -0.14801 0.38767 -0.14963 C 0.44601 -0.15333 0.50451 -0.15588 0.56285 -0.15588 " pathEditMode="relative" ptsTypes="fffffffffffA">
                                      <p:cBhvr>
                                        <p:cTn id="22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1414461" cy="136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643578"/>
            <a:ext cx="1714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14488"/>
            <a:ext cx="1323969" cy="98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2"/>
            <a:ext cx="8763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928934"/>
            <a:ext cx="1142976" cy="108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4286256"/>
            <a:ext cx="19621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286256"/>
            <a:ext cx="1380521" cy="10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8450" y="1357298"/>
            <a:ext cx="24955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5643578"/>
            <a:ext cx="1371595" cy="98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00892" y="3000372"/>
            <a:ext cx="1847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642E-6 C 0.06268 0.00115 0.09427 -0.00301 0.14618 0.01249 C 0.15782 0.02012 0.16962 0.02867 0.17969 0.03908 C 0.1842 0.05064 0.19115 0.05758 0.19688 0.06776 C 0.204 0.08094 0.21025 0.09667 0.21667 0.11077 C 0.22604 0.13089 0.22101 0.12349 0.22761 0.1457 C 0.23091 0.15749 0.23611 0.16859 0.23993 0.18039 C 0.24566 0.19912 0.24948 0.21924 0.25538 0.23774 C 0.26372 0.2641 0.27882 0.29139 0.2908 0.31521 C 0.29688 0.3277 0.30018 0.34505 0.30452 0.35846 C 0.3165 0.39523 0.329 0.43131 0.3415 0.46739 C 0.34879 0.4889 0.3566 0.5111 0.36459 0.53261 C 0.37084 0.54995 0.38108 0.5666 0.38768 0.58418 C 0.39636 0.60823 0.40434 0.63899 0.42118 0.65564 C 0.42431 0.66212 0.43646 0.6753 0.44306 0.67854 C 0.4441 0.68015 0.44479 0.6827 0.44584 0.68409 C 0.44913 0.68825 0.45695 0.69472 0.45695 0.69496 C 0.46285 0.70744 0.4724 0.71253 0.48264 0.71693 C 0.48716 0.71924 0.49809 0.72849 0.50122 0.7315 C 0.5066 0.73566 0.50504 0.73566 0.51042 0.73797 C 0.51493 0.7389 0.52275 0.74144 0.52275 0.7419 C 0.5349 0.75 0.5382 0.74838 0.55538 0.75 C 0.56754 0.75347 0.575 0.75786 0.5875 0.75786 " pathEditMode="relative" rAng="0" ptsTypes="ffffffffffffffffffffffA"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5097E-6 C 0.03247 0.00879 0.06511 0.00278 0.09844 0.00208 C 0.10973 2.95097E-6 0.1198 -0.00509 0.13073 -0.00833 C 0.15417 -0.01503 0.13299 -0.00648 0.15226 -0.01226 C 0.17639 -0.01943 0.20087 -0.0303 0.22309 -0.0451 C 0.22778 -0.04833 0.23247 -0.0518 0.23698 -0.0555 C 0.24011 -0.05805 0.24289 -0.06129 0.24618 -0.0636 C 0.26181 -0.0747 0.25243 -0.06429 0.26771 -0.07794 C 0.29462 -0.10176 0.31945 -0.1309 0.34775 -0.15171 C 0.36858 -0.16698 0.39445 -0.17669 0.41702 -0.18663 C 0.43316 -0.1938 0.44809 -0.20097 0.46459 -0.20698 C 0.47466 -0.21068 0.48351 -0.21647 0.49393 -0.21739 C 0.51841 -0.2197 0.52084 -0.21947 0.53698 -0.21947 " pathEditMode="relative" ptsTypes="ffffffffffffA">
                                      <p:cBhvr>
                                        <p:cTn id="1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66327E-6 C 0.02812 0.00185 0.05503 0.00856 0.08299 0.01226 C 0.09687 0.0185 0.10868 0.02059 0.12309 0.02244 C 0.14149 0.02961 0.1599 0.03284 0.17847 0.03886 C 0.19583 0.04441 0.21146 0.05019 0.22917 0.05319 C 0.24392 0.06059 0.2592 0.06615 0.27378 0.07378 C 0.28385 0.0791 0.29236 0.08742 0.30295 0.0902 C 0.31684 0.09945 0.33194 0.10407 0.34618 0.11263 C 0.35764 0.11957 0.36944 0.12697 0.38142 0.13321 C 0.38733 0.13645 0.39392 0.13784 0.39983 0.14131 C 0.40521 0.14431 0.41146 0.14986 0.41684 0.15171 C 0.42153 0.15333 0.44323 0.15541 0.44601 0.15565 C 0.46858 0.16073 0.43802 0.15426 0.47517 0.15981 C 0.48177 0.16073 0.48576 0.16328 0.49219 0.16605 C 0.49896 0.16906 0.5066 0.16605 0.51354 0.16605 " pathEditMode="relative" ptsTypes="ffffffffffffffA">
                                      <p:cBhvr>
                                        <p:cTn id="14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8353E-6 C 0.02153 -0.02289 0.04965 -0.04602 0.06927 -0.06984 C 0.07431 -0.07609 0.079 -0.08302 0.08455 -0.08834 C 0.09479 -0.09806 0.10695 -0.1043 0.11684 -0.11494 C 0.14931 -0.15009 0.18351 -0.18201 0.21684 -0.21531 C 0.23212 -0.23057 0.24792 -0.24445 0.26146 -0.26249 C 0.27292 -0.27775 0.28594 -0.30273 0.30156 -0.30967 C 0.30799 -0.32215 0.31736 -0.33071 0.32465 -0.34227 C 0.33021 -0.35129 0.33455 -0.36216 0.3415 -0.3691 C 0.34566 -0.37326 0.35 -0.37673 0.35382 -0.38136 C 0.37014 -0.40102 0.34931 -0.38228 0.36771 -0.40171 C 0.37257 -0.40703 0.37882 -0.41004 0.38316 -0.41605 C 0.39688 -0.43501 0.41285 -0.44773 0.43229 -0.45305 C 0.44896 -0.4519 0.45695 -0.45513 0.46927 -0.44681 " pathEditMode="relative" ptsTypes="fffffffffffffA">
                                      <p:cBhvr>
                                        <p:cTn id="18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03053E-6 C 0.01909 -0.01758 0.03802 -0.03678 0.05538 -0.05736 C 0.05937 -0.06222 0.06215 -0.06869 0.06614 -0.07378 C 0.08663 -0.09968 0.0809 -0.08858 0.10156 -0.11078 C 0.10694 -0.11657 0.11163 -0.12327 0.11684 -0.12905 C 0.12899 -0.14247 0.14132 -0.15542 0.15382 -0.16814 C 0.17014 -0.18502 0.18767 -0.19728 0.20451 -0.21324 C 0.20868 -0.21717 0.21232 -0.22249 0.21684 -0.22549 C 0.221 -0.22827 0.22916 -0.23359 0.22916 -0.23359 C 0.23524 -0.24191 0.24132 -0.24654 0.24757 -0.25417 C 0.26302 -0.27337 0.25607 -0.27013 0.27066 -0.27868 C 0.28298 -0.28585 0.26458 -0.27152 0.28455 -0.28909 C 0.28611 -0.29048 0.28923 -0.29302 0.28923 -0.29302 C 0.2993 -0.31152 0.29201 -0.29904 0.31371 -0.32794 L 0.31371 -0.32794 C 0.321 -0.33997 0.33576 -0.35338 0.33993 -0.36472 C 0.34097 -0.36749 0.34149 -0.37073 0.34305 -0.37304 C 0.34809 -0.3809 0.35521 -0.38414 0.36146 -0.38946 C 0.3651 -0.3927 0.36805 -0.39779 0.37222 -0.39964 C 0.38767 -0.40658 0.40277 -0.41536 0.4184 -0.4223 C 0.43784 -0.43086 0.45955 -0.4223 0.48003 -0.4223 " pathEditMode="relative" ptsTypes="fffffffffffffFffffffA">
                                      <p:cBhvr>
                                        <p:cTn id="22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1357322" cy="100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643050"/>
            <a:ext cx="1828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14488"/>
            <a:ext cx="1377405" cy="108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5857892"/>
            <a:ext cx="1257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071810"/>
            <a:ext cx="1557335" cy="114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142852"/>
            <a:ext cx="3886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4357694"/>
            <a:ext cx="1181096" cy="104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75" y="3071810"/>
            <a:ext cx="3857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5643578"/>
            <a:ext cx="1357308" cy="103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14810" y="4429132"/>
            <a:ext cx="4772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-0.03585 C 0.08177 -0.0155 0.05833 -0.0451 0.07882 -0.02568 C 0.08038 -0.02429 0.08038 -0.02082 0.08194 -0.01943 C 0.09288 -0.00856 0.10694 0.00138 0.11892 0.01133 C 0.13368 0.02358 0.15035 0.03145 0.16493 0.04417 C 0.17535 0.05319 0.18646 0.05851 0.1974 0.0666 C 0.21042 0.07631 0.20712 0.07678 0.22031 0.08302 C 0.23455 0.08973 0.23872 0.08834 0.25278 0.09736 C 0.25712 0.10013 0.26042 0.10522 0.26493 0.10753 C 0.2783 0.11447 0.29288 0.11655 0.3066 0.12187 C 0.32031 0.12719 0.33385 0.13482 0.34809 0.13829 C 0.36181 0.14153 0.37587 0.1413 0.38958 0.14454 C 0.4408 0.15633 0.48993 0.15749 0.54201 0.15888 C 0.56684 0.16443 0.54809 0.16096 0.59878 0.16096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6161E-6 C 0.01841 0.00139 0.03698 0.00185 0.05539 0.00417 C 0.06702 0.00555 0.07518 0.01758 0.08612 0.02059 C 0.09462 0.02868 0.10209 0.03724 0.11077 0.0451 C 0.11806 0.0599 0.11355 0.05528 0.12309 0.06152 C 0.12414 0.0636 0.125 0.06592 0.12622 0.06753 C 0.12796 0.06985 0.13073 0.071 0.1323 0.07378 C 0.14046 0.08904 0.1375 0.09089 0.14775 0.10454 C 0.14948 0.11841 0.15348 0.12998 0.16007 0.14131 C 0.16684 0.1649 0.17448 0.18918 0.18004 0.21323 C 0.18629 0.24029 0.18855 0.26804 0.19532 0.2951 C 0.19671 0.30065 0.19827 0.3062 0.2 0.31152 C 0.20191 0.31777 0.20434 0.32378 0.20608 0.33002 C 0.21337 0.35777 0.21893 0.38576 0.22917 0.41189 C 0.23733 0.43247 0.24584 0.45028 0.25539 0.46925 C 0.25816 0.47503 0.26146 0.48012 0.26459 0.48567 C 0.26563 0.48775 0.26598 0.49098 0.26771 0.49191 C 0.27309 0.49469 0.279 0.49445 0.28455 0.49584 C 0.29809 0.49908 0.31129 0.50579 0.32466 0.51018 C 0.35313 0.51966 0.33004 0.50925 0.35539 0.51851 C 0.36667 0.52267 0.3783 0.52753 0.38924 0.53284 C 0.39844 0.53747 0.40816 0.54441 0.41841 0.5451 C 0.43785 0.54626 0.45747 0.54649 0.47691 0.54718 C 0.49219 0.54903 0.5066 0.55389 0.52153 0.55736 C 0.5415 0.56198 0.56268 0.5636 0.58299 0.5636 " pathEditMode="relative" ptsTypes="ffffffffffffffffffffffffA">
                                      <p:cBhvr>
                                        <p:cTn id="1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02266 C 0.02326 0.01596 0.02986 0.00717 0.03802 -0.00208 C 0.05226 -0.01804 0.06667 -0.03353 0.08108 -0.04926 C 0.08767 -0.05643 0.09115 -0.06545 0.09809 -0.07169 C 0.10278 -0.08372 0.10816 -0.0969 0.11649 -0.10453 C 0.12743 -0.12743 0.13941 -0.1494 0.15035 -0.17206 C 0.15226 -0.17599 0.15295 -0.18062 0.15503 -0.18432 C 0.16424 -0.20143 0.17812 -0.21253 0.18733 -0.22942 C 0.19149 -0.23728 0.19271 -0.24584 0.19653 -0.25416 C 0.20903 -0.28099 0.2217 -0.3092 0.23646 -0.33395 C 0.2401 -0.34806 0.24514 -0.35823 0.25035 -0.37095 C 0.25434 -0.38043 0.25642 -0.38807 0.26111 -0.39755 C 0.26319 -0.40171 0.26771 -0.40217 0.27031 -0.40564 C 0.27483 -0.41166 0.27656 -0.41744 0.28264 -0.41998 C 0.28889 -0.4327 0.30781 -0.44056 0.31962 -0.44056 " pathEditMode="relative" rAng="0" ptsTypes="ffffffffffffffA">
                                      <p:cBhvr>
                                        <p:cTn id="14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24884E-6 C 0.00365 -0.0007 0.00729 -0.00047 0.01076 -0.00208 C 0.02187 -0.00763 0.02917 -0.02382 0.0401 -0.02868 C 0.0467 -0.0377 0.05521 -0.04256 0.06319 -0.04926 C 0.06962 -0.05458 0.07257 -0.05898 0.08003 -0.06152 C 0.08854 -0.07285 0.10121 -0.07817 0.11233 -0.08395 C 0.11875 -0.08742 0.12257 -0.09205 0.12934 -0.09436 C 0.13507 -0.09829 0.13889 -0.10315 0.14462 -0.10662 C 0.14983 -0.10985 0.16007 -0.11679 0.16007 -0.11679 C 0.1658 -0.12466 0.17187 -0.12535 0.17847 -0.13113 C 0.19462 -0.14547 0.21128 -0.1649 0.23073 -0.17022 C 0.23177 -0.1723 0.23229 -0.17507 0.23385 -0.17623 C 0.24062 -0.18062 0.24826 -0.18132 0.25538 -0.18455 C 0.25885 -0.18617 0.26111 -0.19103 0.26458 -0.19265 C 0.28108 -0.20005 0.29826 -0.20583 0.31545 -0.20907 C 0.32587 -0.21393 0.33507 -0.21508 0.34618 -0.21716 C 0.3493 -0.21763 0.35538 -0.21924 0.35538 -0.21924 " pathEditMode="relative" ptsTypes="ffffffffffffffffA">
                                      <p:cBhvr>
                                        <p:cTn id="18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48566E-6 C 0.00833 -0.01111 0.00295 -0.0044 0.01701 -0.01851 C 0.0276 -0.02915 0.0342 -0.04302 0.04618 -0.05135 C 0.0533 -0.06522 0.04479 -0.05135 0.05382 -0.05944 C 0.06458 -0.06916 0.05278 -0.06337 0.06319 -0.06754 C 0.07014 -0.07702 0.07795 -0.08049 0.08611 -0.08812 C 0.08819 -0.0902 0.09028 -0.09228 0.09236 -0.09436 C 0.09444 -0.09645 0.09844 -0.10038 0.09844 -0.10038 C 0.10538 -0.11425 0.09722 -0.10084 0.10625 -0.1087 C 0.11111 -0.1131 0.1151 -0.12073 0.11996 -0.12512 C 0.12326 -0.1279 0.12743 -0.12859 0.13073 -0.13114 C 0.13611 -0.1353 0.13871 -0.14085 0.14462 -0.14339 C 0.14983 -0.15033 0.15625 -0.15496 0.16319 -0.15773 C 0.18021 -0.17346 0.20417 -0.1797 0.22465 -0.18248 C 0.2368 -0.18571 0.22969 -0.18456 0.24618 -0.18456 " pathEditMode="relative" ptsTypes="ffffffffffffffA">
                                      <p:cBhvr>
                                        <p:cTn id="22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214686"/>
            <a:ext cx="971545" cy="94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3286124"/>
            <a:ext cx="24003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5643578"/>
            <a:ext cx="1123946" cy="10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0775" y="6000768"/>
            <a:ext cx="2943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0"/>
            <a:ext cx="1014405" cy="7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0850" y="0"/>
            <a:ext cx="23431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1643050"/>
            <a:ext cx="852482" cy="82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1571612"/>
            <a:ext cx="18478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0" y="4500570"/>
            <a:ext cx="1052509" cy="107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3750" y="4714884"/>
            <a:ext cx="2000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4138" y="1381125"/>
            <a:ext cx="38957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5286388"/>
            <a:ext cx="1414461" cy="136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643578"/>
            <a:ext cx="1714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0"/>
            <a:ext cx="1323969" cy="98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2"/>
            <a:ext cx="8763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4143380"/>
            <a:ext cx="1142976" cy="108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4286256"/>
            <a:ext cx="19621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1428736"/>
            <a:ext cx="1380521" cy="10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8450" y="1357298"/>
            <a:ext cx="24955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0" y="2857496"/>
            <a:ext cx="1371595" cy="98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00892" y="3000372"/>
            <a:ext cx="1847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643050"/>
            <a:ext cx="1357322" cy="100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643050"/>
            <a:ext cx="1828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500702"/>
            <a:ext cx="1377405" cy="108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5857892"/>
            <a:ext cx="1257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0"/>
            <a:ext cx="1557335" cy="114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142852"/>
            <a:ext cx="3886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3000372"/>
            <a:ext cx="1181096" cy="104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75" y="3071810"/>
            <a:ext cx="3857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8" y="4286256"/>
            <a:ext cx="1357308" cy="103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14810" y="4429132"/>
            <a:ext cx="4772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2175" y="1357313"/>
            <a:ext cx="48196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376363"/>
            <a:ext cx="39624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450" y="1266825"/>
            <a:ext cx="34671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4163" y="1366838"/>
            <a:ext cx="34956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813" y="1462088"/>
            <a:ext cx="45243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8925" y="1409700"/>
            <a:ext cx="34861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0" y="1457325"/>
            <a:ext cx="41529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2</cp:revision>
  <dcterms:created xsi:type="dcterms:W3CDTF">2021-07-19T09:53:48Z</dcterms:created>
  <dcterms:modified xsi:type="dcterms:W3CDTF">2021-07-19T10:27:52Z</dcterms:modified>
</cp:coreProperties>
</file>