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69" r:id="rId4"/>
    <p:sldId id="270" r:id="rId5"/>
    <p:sldId id="271" r:id="rId6"/>
    <p:sldId id="268" r:id="rId7"/>
    <p:sldId id="267" r:id="rId8"/>
    <p:sldId id="263" r:id="rId9"/>
    <p:sldId id="264" r:id="rId10"/>
    <p:sldId id="265" r:id="rId11"/>
    <p:sldId id="266" r:id="rId12"/>
    <p:sldId id="272" r:id="rId13"/>
    <p:sldId id="261" r:id="rId14"/>
    <p:sldId id="260" r:id="rId15"/>
    <p:sldId id="262" r:id="rId16"/>
    <p:sldId id="258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76" r:id="rId3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FFF"/>
    <a:srgbClr val="CCFFFF"/>
    <a:srgbClr val="FF66CC"/>
    <a:srgbClr val="FF66FF"/>
    <a:srgbClr val="CCFF3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980" autoAdjust="0"/>
  </p:normalViewPr>
  <p:slideViewPr>
    <p:cSldViewPr>
      <p:cViewPr varScale="1">
        <p:scale>
          <a:sx n="71" d="100"/>
          <a:sy n="71" d="100"/>
        </p:scale>
        <p:origin x="-8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1BCDF-48C0-4DFE-B215-F61CF2BE56D3}" type="datetimeFigureOut">
              <a:rPr lang="es-ES" smtClean="0"/>
              <a:t>01/04/2013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3FAEA-F1EE-4CC5-B366-B6C45F35B5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7840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3FAEA-F1EE-4CC5-B366-B6C45F35B5D6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9766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1660-2C55-4843-9323-2183D47CA736}" type="datetimeFigureOut">
              <a:rPr lang="es-ES" smtClean="0"/>
              <a:pPr/>
              <a:t>01/04/2013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4285F-9EE9-4A91-A17D-96C41B74159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673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1660-2C55-4843-9323-2183D47CA736}" type="datetimeFigureOut">
              <a:rPr lang="es-ES" smtClean="0"/>
              <a:pPr/>
              <a:t>01/04/2013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4285F-9EE9-4A91-A17D-96C41B74159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219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1660-2C55-4843-9323-2183D47CA736}" type="datetimeFigureOut">
              <a:rPr lang="es-ES" smtClean="0"/>
              <a:pPr/>
              <a:t>01/04/2013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4285F-9EE9-4A91-A17D-96C41B74159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030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1660-2C55-4843-9323-2183D47CA736}" type="datetimeFigureOut">
              <a:rPr lang="es-ES" smtClean="0"/>
              <a:pPr/>
              <a:t>01/04/2013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4285F-9EE9-4A91-A17D-96C41B74159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958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1660-2C55-4843-9323-2183D47CA736}" type="datetimeFigureOut">
              <a:rPr lang="es-ES" smtClean="0"/>
              <a:pPr/>
              <a:t>01/04/2013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4285F-9EE9-4A91-A17D-96C41B74159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710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1660-2C55-4843-9323-2183D47CA736}" type="datetimeFigureOut">
              <a:rPr lang="es-ES" smtClean="0"/>
              <a:pPr/>
              <a:t>01/04/2013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4285F-9EE9-4A91-A17D-96C41B74159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701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1660-2C55-4843-9323-2183D47CA736}" type="datetimeFigureOut">
              <a:rPr lang="es-ES" smtClean="0"/>
              <a:pPr/>
              <a:t>01/04/2013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4285F-9EE9-4A91-A17D-96C41B74159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958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1660-2C55-4843-9323-2183D47CA736}" type="datetimeFigureOut">
              <a:rPr lang="es-ES" smtClean="0"/>
              <a:pPr/>
              <a:t>01/04/2013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4285F-9EE9-4A91-A17D-96C41B74159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316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1660-2C55-4843-9323-2183D47CA736}" type="datetimeFigureOut">
              <a:rPr lang="es-ES" smtClean="0"/>
              <a:pPr/>
              <a:t>01/04/2013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4285F-9EE9-4A91-A17D-96C41B74159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736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1660-2C55-4843-9323-2183D47CA736}" type="datetimeFigureOut">
              <a:rPr lang="es-ES" smtClean="0"/>
              <a:pPr/>
              <a:t>01/04/2013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4285F-9EE9-4A91-A17D-96C41B74159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012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1660-2C55-4843-9323-2183D47CA736}" type="datetimeFigureOut">
              <a:rPr lang="es-ES" smtClean="0"/>
              <a:pPr/>
              <a:t>01/04/2013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4285F-9EE9-4A91-A17D-96C41B74159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477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31660-2C55-4843-9323-2183D47CA736}" type="datetimeFigureOut">
              <a:rPr lang="es-ES" smtClean="0"/>
              <a:pPr/>
              <a:t>01/04/2013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4285F-9EE9-4A91-A17D-96C41B74159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339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microsoft.com/office/2007/relationships/hdphoto" Target="../media/hdphoto4.wdp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microsoft.com/office/2007/relationships/hdphoto" Target="../media/hdphoto4.wdp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microsoft.com/office/2007/relationships/hdphoto" Target="../media/hdphoto4.wdp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microsoft.com/office/2007/relationships/hdphoto" Target="../media/hdphoto4.wdp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2.wav"/><Relationship Id="rId7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4.wdp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microsoft.com/office/2007/relationships/hdphoto" Target="../media/hdphoto4.wdp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microsoft.com/office/2007/relationships/hdphoto" Target="../media/hdphoto4.wdp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2.wav"/><Relationship Id="rId7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4.wdp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microsoft.com/office/2007/relationships/hdphoto" Target="../media/hdphoto4.wdp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2.wav"/><Relationship Id="rId7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4.wdp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308304" y="602128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BY HERBER</a:t>
            </a:r>
            <a:endParaRPr lang="es-E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0" name="19 Grupo"/>
          <p:cNvGrpSpPr/>
          <p:nvPr/>
        </p:nvGrpSpPr>
        <p:grpSpPr>
          <a:xfrm>
            <a:off x="-69920" y="-27382"/>
            <a:ext cx="9314312" cy="6984774"/>
            <a:chOff x="-69920" y="-27382"/>
            <a:chExt cx="9314312" cy="6984774"/>
          </a:xfrm>
        </p:grpSpPr>
        <p:sp>
          <p:nvSpPr>
            <p:cNvPr id="21" name="20 Rectángulo"/>
            <p:cNvSpPr/>
            <p:nvPr/>
          </p:nvSpPr>
          <p:spPr>
            <a:xfrm>
              <a:off x="323528" y="6741369"/>
              <a:ext cx="8712968" cy="21602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2" name="21 Grupo"/>
            <p:cNvGrpSpPr/>
            <p:nvPr/>
          </p:nvGrpSpPr>
          <p:grpSpPr>
            <a:xfrm>
              <a:off x="-69920" y="-27382"/>
              <a:ext cx="9314312" cy="6984774"/>
              <a:chOff x="-69920" y="-27382"/>
              <a:chExt cx="9314312" cy="6984774"/>
            </a:xfrm>
          </p:grpSpPr>
          <p:sp>
            <p:nvSpPr>
              <p:cNvPr id="23" name="22 Rectángulo"/>
              <p:cNvSpPr/>
              <p:nvPr/>
            </p:nvSpPr>
            <p:spPr>
              <a:xfrm>
                <a:off x="9036496" y="404663"/>
                <a:ext cx="159241" cy="633670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" name="23 Rectángulo"/>
              <p:cNvSpPr/>
              <p:nvPr/>
            </p:nvSpPr>
            <p:spPr>
              <a:xfrm>
                <a:off x="-51737" y="404664"/>
                <a:ext cx="159241" cy="633670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25" name="24 Grupo"/>
              <p:cNvGrpSpPr/>
              <p:nvPr/>
            </p:nvGrpSpPr>
            <p:grpSpPr>
              <a:xfrm>
                <a:off x="-69920" y="-27382"/>
                <a:ext cx="9314312" cy="6984774"/>
                <a:chOff x="-69920" y="-74259"/>
                <a:chExt cx="9314312" cy="7132474"/>
              </a:xfrm>
            </p:grpSpPr>
            <p:sp>
              <p:nvSpPr>
                <p:cNvPr id="26" name="25 Triángulo rectángulo"/>
                <p:cNvSpPr/>
                <p:nvPr/>
              </p:nvSpPr>
              <p:spPr>
                <a:xfrm flipH="1">
                  <a:off x="8460428" y="6249378"/>
                  <a:ext cx="757067" cy="80883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7" name="26 Triángulo rectángulo"/>
                <p:cNvSpPr/>
                <p:nvPr/>
              </p:nvSpPr>
              <p:spPr>
                <a:xfrm rot="5400000" flipV="1">
                  <a:off x="8556364" y="-170194"/>
                  <a:ext cx="592094" cy="783963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8" name="27 Triángulo rectángulo"/>
                <p:cNvSpPr/>
                <p:nvPr/>
              </p:nvSpPr>
              <p:spPr>
                <a:xfrm>
                  <a:off x="-69920" y="6249378"/>
                  <a:ext cx="897504" cy="80883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9" name="28 Triángulo rectángulo"/>
                <p:cNvSpPr/>
                <p:nvPr/>
              </p:nvSpPr>
              <p:spPr>
                <a:xfrm rot="5400000">
                  <a:off x="19868" y="-145866"/>
                  <a:ext cx="592094" cy="73530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0" name="29 Rectángulo redondeado"/>
                <p:cNvSpPr/>
                <p:nvPr/>
              </p:nvSpPr>
              <p:spPr>
                <a:xfrm>
                  <a:off x="107504" y="0"/>
                  <a:ext cx="8928992" cy="6837624"/>
                </a:xfrm>
                <a:prstGeom prst="roundRect">
                  <a:avLst>
                    <a:gd name="adj" fmla="val 10000"/>
                  </a:avLst>
                </a:prstGeom>
                <a:noFill/>
                <a:ln w="127000">
                  <a:solidFill>
                    <a:srgbClr val="00B0F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pic>
        <p:nvPicPr>
          <p:cNvPr id="18" name="17 Imagen" descr="Irregular.png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900" t="50000" r="9053"/>
          <a:stretch/>
        </p:blipFill>
        <p:spPr>
          <a:xfrm>
            <a:off x="1102658" y="2564904"/>
            <a:ext cx="6925725" cy="15121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604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9712" y="2348880"/>
            <a:ext cx="1570634" cy="2625538"/>
          </a:xfrm>
          <a:prstGeom prst="rect">
            <a:avLst/>
          </a:prstGeom>
          <a:noFill/>
          <a:effectLst>
            <a:outerShdw blurRad="76200" dist="139700" dir="1722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1470" y="2480084"/>
            <a:ext cx="1839794" cy="2625538"/>
          </a:xfrm>
          <a:prstGeom prst="rect">
            <a:avLst/>
          </a:prstGeom>
          <a:noFill/>
          <a:effectLst>
            <a:outerShdw blurRad="76200" dist="139700" dir="1722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755576" y="945521"/>
            <a:ext cx="28803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600" b="1" dirty="0" err="1" smtClean="0"/>
              <a:t>person</a:t>
            </a:r>
            <a:endParaRPr lang="es-ES" sz="6600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4716016" y="952852"/>
            <a:ext cx="3240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600" b="1" dirty="0" err="1" smtClean="0"/>
              <a:t>people</a:t>
            </a:r>
            <a:endParaRPr lang="es-ES" sz="6600" b="1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2281" y="3404327"/>
            <a:ext cx="1296144" cy="2337759"/>
          </a:xfrm>
          <a:prstGeom prst="rect">
            <a:avLst/>
          </a:prstGeom>
          <a:noFill/>
          <a:effectLst>
            <a:outerShdw blurRad="76200" dist="139700" dir="1722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2669515"/>
            <a:ext cx="2257521" cy="3217808"/>
          </a:xfrm>
          <a:prstGeom prst="rect">
            <a:avLst/>
          </a:prstGeom>
          <a:noFill/>
          <a:effectLst>
            <a:outerShdw blurRad="76200" dist="139700" dir="1722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1 Grupo"/>
          <p:cNvGrpSpPr/>
          <p:nvPr/>
        </p:nvGrpSpPr>
        <p:grpSpPr>
          <a:xfrm>
            <a:off x="5097191" y="3360034"/>
            <a:ext cx="1584176" cy="2375269"/>
            <a:chOff x="4169872" y="2784046"/>
            <a:chExt cx="2110392" cy="3092231"/>
          </a:xfrm>
        </p:grpSpPr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69872" y="2784046"/>
              <a:ext cx="2110392" cy="3092231"/>
            </a:xfrm>
            <a:prstGeom prst="rect">
              <a:avLst/>
            </a:prstGeom>
            <a:noFill/>
            <a:effectLst>
              <a:outerShdw blurRad="76200" dist="139700" dir="1722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clipartist.net/RSS/openclipart.org/2012/June/basketball-229px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4568763"/>
              <a:ext cx="582265" cy="579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20 Grupo"/>
          <p:cNvGrpSpPr/>
          <p:nvPr/>
        </p:nvGrpSpPr>
        <p:grpSpPr>
          <a:xfrm>
            <a:off x="-69920" y="-27382"/>
            <a:ext cx="9314312" cy="6984774"/>
            <a:chOff x="-69920" y="-27382"/>
            <a:chExt cx="9314312" cy="6984774"/>
          </a:xfrm>
        </p:grpSpPr>
        <p:sp>
          <p:nvSpPr>
            <p:cNvPr id="22" name="21 Rectángulo"/>
            <p:cNvSpPr/>
            <p:nvPr/>
          </p:nvSpPr>
          <p:spPr>
            <a:xfrm>
              <a:off x="323528" y="6741369"/>
              <a:ext cx="8712968" cy="21602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3" name="22 Grupo"/>
            <p:cNvGrpSpPr/>
            <p:nvPr/>
          </p:nvGrpSpPr>
          <p:grpSpPr>
            <a:xfrm>
              <a:off x="-69920" y="-27382"/>
              <a:ext cx="9314312" cy="6984774"/>
              <a:chOff x="-69920" y="-27382"/>
              <a:chExt cx="9314312" cy="6984774"/>
            </a:xfrm>
          </p:grpSpPr>
          <p:sp>
            <p:nvSpPr>
              <p:cNvPr id="24" name="23 Rectángulo"/>
              <p:cNvSpPr/>
              <p:nvPr/>
            </p:nvSpPr>
            <p:spPr>
              <a:xfrm>
                <a:off x="9036496" y="404663"/>
                <a:ext cx="159241" cy="633670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5" name="24 Rectángulo"/>
              <p:cNvSpPr/>
              <p:nvPr/>
            </p:nvSpPr>
            <p:spPr>
              <a:xfrm>
                <a:off x="-51737" y="404664"/>
                <a:ext cx="159241" cy="633670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26" name="25 Grupo"/>
              <p:cNvGrpSpPr/>
              <p:nvPr/>
            </p:nvGrpSpPr>
            <p:grpSpPr>
              <a:xfrm>
                <a:off x="-69920" y="-27382"/>
                <a:ext cx="9314312" cy="6984774"/>
                <a:chOff x="-69920" y="-74259"/>
                <a:chExt cx="9314312" cy="7132474"/>
              </a:xfrm>
            </p:grpSpPr>
            <p:sp>
              <p:nvSpPr>
                <p:cNvPr id="27" name="26 Triángulo rectángulo"/>
                <p:cNvSpPr/>
                <p:nvPr/>
              </p:nvSpPr>
              <p:spPr>
                <a:xfrm flipH="1">
                  <a:off x="8460428" y="6249378"/>
                  <a:ext cx="757067" cy="80883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8" name="27 Triángulo rectángulo"/>
                <p:cNvSpPr/>
                <p:nvPr/>
              </p:nvSpPr>
              <p:spPr>
                <a:xfrm rot="5400000" flipV="1">
                  <a:off x="8556364" y="-170194"/>
                  <a:ext cx="592094" cy="783963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9" name="28 Triángulo rectángulo"/>
                <p:cNvSpPr/>
                <p:nvPr/>
              </p:nvSpPr>
              <p:spPr>
                <a:xfrm>
                  <a:off x="-69920" y="6249378"/>
                  <a:ext cx="897504" cy="80883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0" name="29 Triángulo rectángulo"/>
                <p:cNvSpPr/>
                <p:nvPr/>
              </p:nvSpPr>
              <p:spPr>
                <a:xfrm rot="5400000">
                  <a:off x="19868" y="-145866"/>
                  <a:ext cx="592094" cy="73530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1" name="30 Rectángulo redondeado"/>
                <p:cNvSpPr/>
                <p:nvPr/>
              </p:nvSpPr>
              <p:spPr>
                <a:xfrm>
                  <a:off x="107504" y="0"/>
                  <a:ext cx="8928992" cy="6837624"/>
                </a:xfrm>
                <a:prstGeom prst="roundRect">
                  <a:avLst>
                    <a:gd name="adj" fmla="val 10000"/>
                  </a:avLst>
                </a:prstGeom>
                <a:noFill/>
                <a:ln w="127000">
                  <a:solidFill>
                    <a:srgbClr val="00B0F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pic>
        <p:nvPicPr>
          <p:cNvPr id="33" name="32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939" y="204278"/>
            <a:ext cx="2416498" cy="48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25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1115616" y="1158678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8000" b="1" dirty="0" err="1" smtClean="0"/>
              <a:t>tooth</a:t>
            </a:r>
            <a:endParaRPr lang="es-ES" sz="8000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4788024" y="1169457"/>
            <a:ext cx="3240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8000" b="1" dirty="0" err="1" smtClean="0"/>
              <a:t>teeth</a:t>
            </a:r>
            <a:endParaRPr lang="es-ES" sz="8000" b="1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7714" y="3003678"/>
            <a:ext cx="3430670" cy="208823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15 Grupo"/>
          <p:cNvGrpSpPr/>
          <p:nvPr/>
        </p:nvGrpSpPr>
        <p:grpSpPr>
          <a:xfrm>
            <a:off x="-69920" y="-27382"/>
            <a:ext cx="9314312" cy="6984774"/>
            <a:chOff x="-69920" y="-27382"/>
            <a:chExt cx="9314312" cy="6984774"/>
          </a:xfrm>
        </p:grpSpPr>
        <p:sp>
          <p:nvSpPr>
            <p:cNvPr id="18" name="17 Rectángulo"/>
            <p:cNvSpPr/>
            <p:nvPr/>
          </p:nvSpPr>
          <p:spPr>
            <a:xfrm>
              <a:off x="323528" y="6741369"/>
              <a:ext cx="8712968" cy="21602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9" name="18 Grupo"/>
            <p:cNvGrpSpPr/>
            <p:nvPr/>
          </p:nvGrpSpPr>
          <p:grpSpPr>
            <a:xfrm>
              <a:off x="-69920" y="-27382"/>
              <a:ext cx="9314312" cy="6984774"/>
              <a:chOff x="-69920" y="-27382"/>
              <a:chExt cx="9314312" cy="6984774"/>
            </a:xfrm>
          </p:grpSpPr>
          <p:sp>
            <p:nvSpPr>
              <p:cNvPr id="20" name="19 Rectángulo"/>
              <p:cNvSpPr/>
              <p:nvPr/>
            </p:nvSpPr>
            <p:spPr>
              <a:xfrm>
                <a:off x="9036496" y="404663"/>
                <a:ext cx="159241" cy="633670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" name="20 Rectángulo"/>
              <p:cNvSpPr/>
              <p:nvPr/>
            </p:nvSpPr>
            <p:spPr>
              <a:xfrm>
                <a:off x="-51737" y="404664"/>
                <a:ext cx="159241" cy="633670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22" name="21 Grupo"/>
              <p:cNvGrpSpPr/>
              <p:nvPr/>
            </p:nvGrpSpPr>
            <p:grpSpPr>
              <a:xfrm>
                <a:off x="-69920" y="-27382"/>
                <a:ext cx="9314312" cy="6984774"/>
                <a:chOff x="-69920" y="-74259"/>
                <a:chExt cx="9314312" cy="7132474"/>
              </a:xfrm>
            </p:grpSpPr>
            <p:sp>
              <p:nvSpPr>
                <p:cNvPr id="23" name="22 Triángulo rectángulo"/>
                <p:cNvSpPr/>
                <p:nvPr/>
              </p:nvSpPr>
              <p:spPr>
                <a:xfrm flipH="1">
                  <a:off x="8460428" y="6249378"/>
                  <a:ext cx="757067" cy="80883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4" name="23 Triángulo rectángulo"/>
                <p:cNvSpPr/>
                <p:nvPr/>
              </p:nvSpPr>
              <p:spPr>
                <a:xfrm rot="5400000" flipV="1">
                  <a:off x="8556364" y="-170194"/>
                  <a:ext cx="592094" cy="783963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5" name="24 Triángulo rectángulo"/>
                <p:cNvSpPr/>
                <p:nvPr/>
              </p:nvSpPr>
              <p:spPr>
                <a:xfrm>
                  <a:off x="-69920" y="6249378"/>
                  <a:ext cx="897504" cy="80883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6" name="25 Triángulo rectángulo"/>
                <p:cNvSpPr/>
                <p:nvPr/>
              </p:nvSpPr>
              <p:spPr>
                <a:xfrm rot="5400000">
                  <a:off x="19868" y="-145866"/>
                  <a:ext cx="592094" cy="73530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7" name="26 Rectángulo redondeado"/>
                <p:cNvSpPr/>
                <p:nvPr/>
              </p:nvSpPr>
              <p:spPr>
                <a:xfrm>
                  <a:off x="107504" y="0"/>
                  <a:ext cx="8928992" cy="6837624"/>
                </a:xfrm>
                <a:prstGeom prst="roundRect">
                  <a:avLst>
                    <a:gd name="adj" fmla="val 10000"/>
                  </a:avLst>
                </a:prstGeom>
                <a:noFill/>
                <a:ln w="127000">
                  <a:solidFill>
                    <a:srgbClr val="00B0F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5313" y="2514283"/>
            <a:ext cx="2568388" cy="281870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2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939" y="204278"/>
            <a:ext cx="2416498" cy="48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00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1115616" y="1158678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8000" b="1" dirty="0" err="1" smtClean="0"/>
              <a:t>foot</a:t>
            </a:r>
            <a:endParaRPr lang="es-ES" sz="8000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5076056" y="1169457"/>
            <a:ext cx="3240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8000" b="1" dirty="0" err="1" smtClean="0"/>
              <a:t>feet</a:t>
            </a:r>
            <a:endParaRPr lang="es-ES" sz="80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182711">
            <a:off x="559336" y="3436549"/>
            <a:ext cx="3004552" cy="1877083"/>
          </a:xfrm>
          <a:prstGeom prst="rect">
            <a:avLst/>
          </a:prstGeom>
          <a:noFill/>
          <a:effectLst>
            <a:outerShdw blurRad="76200" dist="266700" dir="1464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8157" y="3501386"/>
            <a:ext cx="2177037" cy="187708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660231" y="3501387"/>
            <a:ext cx="2088232" cy="187708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15 Grupo"/>
          <p:cNvGrpSpPr/>
          <p:nvPr/>
        </p:nvGrpSpPr>
        <p:grpSpPr>
          <a:xfrm>
            <a:off x="-69920" y="-27382"/>
            <a:ext cx="9314312" cy="6984774"/>
            <a:chOff x="-69920" y="-27382"/>
            <a:chExt cx="9314312" cy="6984774"/>
          </a:xfrm>
        </p:grpSpPr>
        <p:sp>
          <p:nvSpPr>
            <p:cNvPr id="18" name="17 Rectángulo"/>
            <p:cNvSpPr/>
            <p:nvPr/>
          </p:nvSpPr>
          <p:spPr>
            <a:xfrm>
              <a:off x="323528" y="6741369"/>
              <a:ext cx="8712968" cy="21602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9" name="18 Grupo"/>
            <p:cNvGrpSpPr/>
            <p:nvPr/>
          </p:nvGrpSpPr>
          <p:grpSpPr>
            <a:xfrm>
              <a:off x="-69920" y="-27382"/>
              <a:ext cx="9314312" cy="6984774"/>
              <a:chOff x="-69920" y="-27382"/>
              <a:chExt cx="9314312" cy="6984774"/>
            </a:xfrm>
          </p:grpSpPr>
          <p:sp>
            <p:nvSpPr>
              <p:cNvPr id="20" name="19 Rectángulo"/>
              <p:cNvSpPr/>
              <p:nvPr/>
            </p:nvSpPr>
            <p:spPr>
              <a:xfrm>
                <a:off x="9036496" y="404663"/>
                <a:ext cx="159241" cy="633670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" name="20 Rectángulo"/>
              <p:cNvSpPr/>
              <p:nvPr/>
            </p:nvSpPr>
            <p:spPr>
              <a:xfrm>
                <a:off x="-51737" y="404664"/>
                <a:ext cx="159241" cy="633670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22" name="21 Grupo"/>
              <p:cNvGrpSpPr/>
              <p:nvPr/>
            </p:nvGrpSpPr>
            <p:grpSpPr>
              <a:xfrm>
                <a:off x="-69920" y="-27382"/>
                <a:ext cx="9314312" cy="6984774"/>
                <a:chOff x="-69920" y="-74259"/>
                <a:chExt cx="9314312" cy="7132474"/>
              </a:xfrm>
            </p:grpSpPr>
            <p:sp>
              <p:nvSpPr>
                <p:cNvPr id="23" name="22 Triángulo rectángulo"/>
                <p:cNvSpPr/>
                <p:nvPr/>
              </p:nvSpPr>
              <p:spPr>
                <a:xfrm flipH="1">
                  <a:off x="8460428" y="6249378"/>
                  <a:ext cx="757067" cy="80883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4" name="23 Triángulo rectángulo"/>
                <p:cNvSpPr/>
                <p:nvPr/>
              </p:nvSpPr>
              <p:spPr>
                <a:xfrm rot="5400000" flipV="1">
                  <a:off x="8556364" y="-170194"/>
                  <a:ext cx="592094" cy="783963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5" name="24 Triángulo rectángulo"/>
                <p:cNvSpPr/>
                <p:nvPr/>
              </p:nvSpPr>
              <p:spPr>
                <a:xfrm>
                  <a:off x="-69920" y="6249378"/>
                  <a:ext cx="897504" cy="80883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6" name="25 Triángulo rectángulo"/>
                <p:cNvSpPr/>
                <p:nvPr/>
              </p:nvSpPr>
              <p:spPr>
                <a:xfrm rot="5400000">
                  <a:off x="19868" y="-145866"/>
                  <a:ext cx="592094" cy="73530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7" name="26 Rectángulo redondeado"/>
                <p:cNvSpPr/>
                <p:nvPr/>
              </p:nvSpPr>
              <p:spPr>
                <a:xfrm>
                  <a:off x="107504" y="0"/>
                  <a:ext cx="8928992" cy="6837624"/>
                </a:xfrm>
                <a:prstGeom prst="roundRect">
                  <a:avLst>
                    <a:gd name="adj" fmla="val 10000"/>
                  </a:avLst>
                </a:prstGeom>
                <a:noFill/>
                <a:ln w="127000">
                  <a:solidFill>
                    <a:srgbClr val="00B0F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pic>
        <p:nvPicPr>
          <p:cNvPr id="29" name="2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939" y="204278"/>
            <a:ext cx="2416498" cy="48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52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1115616" y="1124744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000" b="1" dirty="0" smtClean="0"/>
              <a:t>mouse</a:t>
            </a:r>
            <a:endParaRPr lang="es-ES" sz="6000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5364088" y="1124744"/>
            <a:ext cx="2218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000" b="1" dirty="0" err="1" smtClean="0"/>
              <a:t>mice</a:t>
            </a:r>
            <a:endParaRPr lang="es-ES" sz="6000" b="1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51" y="2444575"/>
            <a:ext cx="2696682" cy="33830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0" name="4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011" y="2984634"/>
            <a:ext cx="2266185" cy="284294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1" name="5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27" y="2984635"/>
            <a:ext cx="2266185" cy="284294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14" name="13 Grupo"/>
          <p:cNvGrpSpPr/>
          <p:nvPr/>
        </p:nvGrpSpPr>
        <p:grpSpPr>
          <a:xfrm>
            <a:off x="-69920" y="-27382"/>
            <a:ext cx="9314312" cy="6984774"/>
            <a:chOff x="-69920" y="-27382"/>
            <a:chExt cx="9314312" cy="6984774"/>
          </a:xfrm>
        </p:grpSpPr>
        <p:sp>
          <p:nvSpPr>
            <p:cNvPr id="15" name="14 Rectángulo"/>
            <p:cNvSpPr/>
            <p:nvPr/>
          </p:nvSpPr>
          <p:spPr>
            <a:xfrm>
              <a:off x="323528" y="6741369"/>
              <a:ext cx="8712968" cy="21602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6" name="15 Grupo"/>
            <p:cNvGrpSpPr/>
            <p:nvPr/>
          </p:nvGrpSpPr>
          <p:grpSpPr>
            <a:xfrm>
              <a:off x="-69920" y="-27382"/>
              <a:ext cx="9314312" cy="6984774"/>
              <a:chOff x="-69920" y="-27382"/>
              <a:chExt cx="9314312" cy="6984774"/>
            </a:xfrm>
          </p:grpSpPr>
          <p:sp>
            <p:nvSpPr>
              <p:cNvPr id="18" name="17 Rectángulo"/>
              <p:cNvSpPr/>
              <p:nvPr/>
            </p:nvSpPr>
            <p:spPr>
              <a:xfrm>
                <a:off x="9036496" y="404663"/>
                <a:ext cx="159241" cy="633670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" name="18 Rectángulo"/>
              <p:cNvSpPr/>
              <p:nvPr/>
            </p:nvSpPr>
            <p:spPr>
              <a:xfrm>
                <a:off x="-51737" y="404664"/>
                <a:ext cx="159241" cy="633670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20" name="19 Grupo"/>
              <p:cNvGrpSpPr/>
              <p:nvPr/>
            </p:nvGrpSpPr>
            <p:grpSpPr>
              <a:xfrm>
                <a:off x="-69920" y="-27382"/>
                <a:ext cx="9314312" cy="6984774"/>
                <a:chOff x="-69920" y="-74259"/>
                <a:chExt cx="9314312" cy="7132474"/>
              </a:xfrm>
            </p:grpSpPr>
            <p:sp>
              <p:nvSpPr>
                <p:cNvPr id="21" name="20 Triángulo rectángulo"/>
                <p:cNvSpPr/>
                <p:nvPr/>
              </p:nvSpPr>
              <p:spPr>
                <a:xfrm flipH="1">
                  <a:off x="8460428" y="6249378"/>
                  <a:ext cx="757067" cy="80883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2" name="21 Triángulo rectángulo"/>
                <p:cNvSpPr/>
                <p:nvPr/>
              </p:nvSpPr>
              <p:spPr>
                <a:xfrm rot="5400000" flipV="1">
                  <a:off x="8556364" y="-170194"/>
                  <a:ext cx="592094" cy="783963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3" name="22 Triángulo rectángulo"/>
                <p:cNvSpPr/>
                <p:nvPr/>
              </p:nvSpPr>
              <p:spPr>
                <a:xfrm>
                  <a:off x="-69920" y="6249378"/>
                  <a:ext cx="897504" cy="80883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4" name="23 Triángulo rectángulo"/>
                <p:cNvSpPr/>
                <p:nvPr/>
              </p:nvSpPr>
              <p:spPr>
                <a:xfrm rot="5400000">
                  <a:off x="19868" y="-145866"/>
                  <a:ext cx="592094" cy="73530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5" name="24 Rectángulo redondeado"/>
                <p:cNvSpPr/>
                <p:nvPr/>
              </p:nvSpPr>
              <p:spPr>
                <a:xfrm>
                  <a:off x="107504" y="0"/>
                  <a:ext cx="8928992" cy="6837624"/>
                </a:xfrm>
                <a:prstGeom prst="roundRect">
                  <a:avLst>
                    <a:gd name="adj" fmla="val 10000"/>
                  </a:avLst>
                </a:prstGeom>
                <a:noFill/>
                <a:ln w="127000">
                  <a:solidFill>
                    <a:srgbClr val="00B0F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pic>
        <p:nvPicPr>
          <p:cNvPr id="27" name="2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939" y="204278"/>
            <a:ext cx="2416498" cy="48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43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Nube"/>
          <p:cNvSpPr/>
          <p:nvPr/>
        </p:nvSpPr>
        <p:spPr>
          <a:xfrm>
            <a:off x="1871700" y="908720"/>
            <a:ext cx="4932548" cy="1800200"/>
          </a:xfrm>
          <a:prstGeom prst="cloud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864064"/>
              </p:ext>
            </p:extLst>
          </p:nvPr>
        </p:nvGraphicFramePr>
        <p:xfrm>
          <a:off x="2299411" y="1099200"/>
          <a:ext cx="4216805" cy="1249680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2242592"/>
                <a:gridCol w="1974213"/>
              </a:tblGrid>
              <a:tr h="0">
                <a:tc>
                  <a:txBody>
                    <a:bodyPr/>
                    <a:lstStyle/>
                    <a:p>
                      <a:r>
                        <a:rPr lang="es-ES" sz="2400" dirty="0" err="1">
                          <a:effectLst/>
                        </a:rPr>
                        <a:t>Ends</a:t>
                      </a:r>
                      <a:r>
                        <a:rPr lang="es-ES" sz="2400" dirty="0">
                          <a:effectLst/>
                        </a:rPr>
                        <a:t> </a:t>
                      </a:r>
                      <a:r>
                        <a:rPr lang="es-ES" sz="2400" dirty="0" err="1">
                          <a:effectLst/>
                        </a:rPr>
                        <a:t>with</a:t>
                      </a:r>
                      <a:r>
                        <a:rPr lang="es-ES" sz="2400" dirty="0">
                          <a:effectLst/>
                        </a:rPr>
                        <a:t> </a:t>
                      </a:r>
                      <a:r>
                        <a:rPr lang="es-ES" sz="32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–fe</a:t>
                      </a:r>
                      <a:endParaRPr lang="es-ES" sz="3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Sans Unicode"/>
                      </a:endParaRPr>
                    </a:p>
                  </a:txBody>
                  <a:tcPr marL="133350" marR="133350" marT="95250" marB="57150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Change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f</a:t>
                      </a:r>
                      <a:r>
                        <a:rPr lang="en-US" sz="2400" dirty="0">
                          <a:effectLst/>
                        </a:rPr>
                        <a:t> to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v</a:t>
                      </a:r>
                      <a:r>
                        <a:rPr lang="en-US" sz="2400" dirty="0">
                          <a:effectLst/>
                        </a:rPr>
                        <a:t/>
                      </a:r>
                      <a:br>
                        <a:rPr lang="en-US" sz="2400" dirty="0">
                          <a:effectLst/>
                        </a:rPr>
                      </a:br>
                      <a:r>
                        <a:rPr lang="en-US" sz="2400" dirty="0">
                          <a:effectLst/>
                        </a:rPr>
                        <a:t>then</a:t>
                      </a:r>
                      <a:br>
                        <a:rPr lang="en-US" sz="2400" dirty="0">
                          <a:effectLst/>
                        </a:rPr>
                      </a:br>
                      <a:r>
                        <a:rPr lang="en-US" sz="2400" dirty="0">
                          <a:effectLst/>
                        </a:rPr>
                        <a:t>Add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</a:rPr>
                        <a:t>–s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Lucida Sans Unicode"/>
                      </a:endParaRPr>
                    </a:p>
                  </a:txBody>
                  <a:tcPr marL="133350" marR="133350" marT="95250" marB="57150" anchor="ctr"/>
                </a:tc>
              </a:tr>
            </a:tbl>
          </a:graphicData>
        </a:graphic>
      </p:graphicFrame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93125">
            <a:off x="492633" y="4556550"/>
            <a:ext cx="3659130" cy="511391"/>
          </a:xfrm>
          <a:prstGeom prst="rect">
            <a:avLst/>
          </a:prstGeom>
          <a:effectLst>
            <a:glow rad="101600">
              <a:schemeClr val="accent1">
                <a:lumMod val="75000"/>
                <a:alpha val="40000"/>
              </a:schemeClr>
            </a:glow>
            <a:outerShdw blurRad="76200" dist="1651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05123">
            <a:off x="4098214" y="4614207"/>
            <a:ext cx="3538693" cy="494559"/>
          </a:xfrm>
          <a:prstGeom prst="rect">
            <a:avLst/>
          </a:prstGeom>
          <a:effectLst>
            <a:glow rad="101600">
              <a:schemeClr val="accent1">
                <a:lumMod val="75000"/>
                <a:alpha val="40000"/>
              </a:schemeClr>
            </a:glow>
            <a:outerShdw blurRad="76200" dist="1397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2" name="11 CuadroTexto"/>
          <p:cNvSpPr txBox="1"/>
          <p:nvPr/>
        </p:nvSpPr>
        <p:spPr>
          <a:xfrm>
            <a:off x="5364088" y="2492896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err="1" smtClean="0"/>
              <a:t>kni</a:t>
            </a:r>
            <a:endParaRPr lang="es-ES" sz="44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217208" y="2493387"/>
            <a:ext cx="7560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smtClean="0">
                <a:solidFill>
                  <a:srgbClr val="FF0000"/>
                </a:solidFill>
              </a:rPr>
              <a:t>fe</a:t>
            </a:r>
            <a:endParaRPr lang="es-ES" sz="4400" b="1" dirty="0">
              <a:solidFill>
                <a:srgbClr val="FF000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253212" y="2493386"/>
            <a:ext cx="10441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dirty="0" smtClean="0">
                <a:solidFill>
                  <a:srgbClr val="FF0000"/>
                </a:solidFill>
              </a:rPr>
              <a:t>ves</a:t>
            </a:r>
            <a:endParaRPr lang="es-ES" sz="4400" b="1" dirty="0">
              <a:solidFill>
                <a:srgbClr val="FF0000"/>
              </a:solidFill>
            </a:endParaRP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05123">
            <a:off x="5257527" y="4614206"/>
            <a:ext cx="3538693" cy="494559"/>
          </a:xfrm>
          <a:prstGeom prst="rect">
            <a:avLst/>
          </a:prstGeom>
          <a:effectLst>
            <a:glow rad="101600">
              <a:schemeClr val="accent1">
                <a:lumMod val="75000"/>
                <a:alpha val="40000"/>
              </a:schemeClr>
            </a:glow>
            <a:outerShdw blurRad="76200" dist="1397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7" name="16 CuadroTexto"/>
          <p:cNvSpPr txBox="1"/>
          <p:nvPr/>
        </p:nvSpPr>
        <p:spPr>
          <a:xfrm>
            <a:off x="1259632" y="2492896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err="1" smtClean="0"/>
              <a:t>knife</a:t>
            </a:r>
            <a:endParaRPr lang="es-ES" sz="4400" b="1" dirty="0"/>
          </a:p>
        </p:txBody>
      </p:sp>
      <p:grpSp>
        <p:nvGrpSpPr>
          <p:cNvPr id="23" name="22 Grupo"/>
          <p:cNvGrpSpPr/>
          <p:nvPr/>
        </p:nvGrpSpPr>
        <p:grpSpPr>
          <a:xfrm>
            <a:off x="-69920" y="-27382"/>
            <a:ext cx="9314312" cy="6984774"/>
            <a:chOff x="-69920" y="-27382"/>
            <a:chExt cx="9314312" cy="6984774"/>
          </a:xfrm>
        </p:grpSpPr>
        <p:sp>
          <p:nvSpPr>
            <p:cNvPr id="24" name="23 Rectángulo"/>
            <p:cNvSpPr/>
            <p:nvPr/>
          </p:nvSpPr>
          <p:spPr>
            <a:xfrm>
              <a:off x="323528" y="6741369"/>
              <a:ext cx="8712968" cy="21602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5" name="24 Grupo"/>
            <p:cNvGrpSpPr/>
            <p:nvPr/>
          </p:nvGrpSpPr>
          <p:grpSpPr>
            <a:xfrm>
              <a:off x="-69920" y="-27382"/>
              <a:ext cx="9314312" cy="6984774"/>
              <a:chOff x="-69920" y="-27382"/>
              <a:chExt cx="9314312" cy="6984774"/>
            </a:xfrm>
          </p:grpSpPr>
          <p:sp>
            <p:nvSpPr>
              <p:cNvPr id="26" name="25 Rectángulo"/>
              <p:cNvSpPr/>
              <p:nvPr/>
            </p:nvSpPr>
            <p:spPr>
              <a:xfrm>
                <a:off x="9036496" y="404663"/>
                <a:ext cx="159241" cy="633670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7" name="26 Rectángulo"/>
              <p:cNvSpPr/>
              <p:nvPr/>
            </p:nvSpPr>
            <p:spPr>
              <a:xfrm>
                <a:off x="-51737" y="404664"/>
                <a:ext cx="159241" cy="633670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28" name="27 Grupo"/>
              <p:cNvGrpSpPr/>
              <p:nvPr/>
            </p:nvGrpSpPr>
            <p:grpSpPr>
              <a:xfrm>
                <a:off x="-69920" y="-27382"/>
                <a:ext cx="9314312" cy="6984774"/>
                <a:chOff x="-69920" y="-74259"/>
                <a:chExt cx="9314312" cy="7132474"/>
              </a:xfrm>
            </p:grpSpPr>
            <p:sp>
              <p:nvSpPr>
                <p:cNvPr id="29" name="28 Triángulo rectángulo"/>
                <p:cNvSpPr/>
                <p:nvPr/>
              </p:nvSpPr>
              <p:spPr>
                <a:xfrm flipH="1">
                  <a:off x="8460428" y="6249378"/>
                  <a:ext cx="757067" cy="80883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0" name="29 Triángulo rectángulo"/>
                <p:cNvSpPr/>
                <p:nvPr/>
              </p:nvSpPr>
              <p:spPr>
                <a:xfrm rot="5400000" flipV="1">
                  <a:off x="8556364" y="-170194"/>
                  <a:ext cx="592094" cy="783963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1" name="30 Triángulo rectángulo"/>
                <p:cNvSpPr/>
                <p:nvPr/>
              </p:nvSpPr>
              <p:spPr>
                <a:xfrm>
                  <a:off x="-69920" y="6249378"/>
                  <a:ext cx="897504" cy="80883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2" name="31 Triángulo rectángulo"/>
                <p:cNvSpPr/>
                <p:nvPr/>
              </p:nvSpPr>
              <p:spPr>
                <a:xfrm rot="5400000">
                  <a:off x="19868" y="-145866"/>
                  <a:ext cx="592094" cy="73530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3" name="32 Rectángulo redondeado"/>
                <p:cNvSpPr/>
                <p:nvPr/>
              </p:nvSpPr>
              <p:spPr>
                <a:xfrm>
                  <a:off x="107504" y="0"/>
                  <a:ext cx="8928992" cy="6837624"/>
                </a:xfrm>
                <a:prstGeom prst="roundRect">
                  <a:avLst>
                    <a:gd name="adj" fmla="val 10000"/>
                  </a:avLst>
                </a:prstGeom>
                <a:noFill/>
                <a:ln w="127000">
                  <a:solidFill>
                    <a:srgbClr val="00B0F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pic>
        <p:nvPicPr>
          <p:cNvPr id="34" name="3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939" y="204278"/>
            <a:ext cx="2416498" cy="48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0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Nube"/>
          <p:cNvSpPr/>
          <p:nvPr/>
        </p:nvSpPr>
        <p:spPr>
          <a:xfrm>
            <a:off x="1871700" y="836712"/>
            <a:ext cx="4932548" cy="1800200"/>
          </a:xfrm>
          <a:prstGeom prst="cloud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018328"/>
              </p:ext>
            </p:extLst>
          </p:nvPr>
        </p:nvGraphicFramePr>
        <p:xfrm>
          <a:off x="2259596" y="1027192"/>
          <a:ext cx="4546848" cy="1249680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2242592"/>
                <a:gridCol w="2304256"/>
              </a:tblGrid>
              <a:tr h="608816">
                <a:tc>
                  <a:txBody>
                    <a:bodyPr/>
                    <a:lstStyle/>
                    <a:p>
                      <a:r>
                        <a:rPr lang="es-ES" sz="2400" dirty="0" err="1">
                          <a:effectLst/>
                        </a:rPr>
                        <a:t>Ends</a:t>
                      </a:r>
                      <a:r>
                        <a:rPr lang="es-ES" sz="2400" dirty="0">
                          <a:effectLst/>
                        </a:rPr>
                        <a:t> </a:t>
                      </a:r>
                      <a:r>
                        <a:rPr lang="es-ES" sz="2400" dirty="0" err="1">
                          <a:effectLst/>
                        </a:rPr>
                        <a:t>with</a:t>
                      </a:r>
                      <a:r>
                        <a:rPr lang="es-ES" sz="2400" dirty="0">
                          <a:effectLst/>
                        </a:rPr>
                        <a:t> </a:t>
                      </a:r>
                      <a:r>
                        <a:rPr lang="es-ES" sz="3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-f</a:t>
                      </a:r>
                      <a:endParaRPr lang="es-ES" sz="3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ucida Sans Unicode"/>
                      </a:endParaRPr>
                    </a:p>
                  </a:txBody>
                  <a:tcPr marL="133350" marR="133350" marT="95250" marB="57150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Change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f</a:t>
                      </a:r>
                      <a:r>
                        <a:rPr lang="en-US" sz="2400" dirty="0">
                          <a:effectLst/>
                        </a:rPr>
                        <a:t> to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v</a:t>
                      </a:r>
                      <a:r>
                        <a:rPr lang="en-US" sz="2400" dirty="0">
                          <a:effectLst/>
                        </a:rPr>
                        <a:t/>
                      </a:r>
                      <a:br>
                        <a:rPr lang="en-US" sz="2400" dirty="0">
                          <a:effectLst/>
                        </a:rPr>
                      </a:br>
                      <a:r>
                        <a:rPr lang="en-US" sz="2400" dirty="0">
                          <a:effectLst/>
                        </a:rPr>
                        <a:t>then</a:t>
                      </a:r>
                      <a:br>
                        <a:rPr lang="en-US" sz="2400" dirty="0">
                          <a:effectLst/>
                        </a:rPr>
                      </a:br>
                      <a:r>
                        <a:rPr lang="en-US" sz="2400" dirty="0">
                          <a:effectLst/>
                        </a:rPr>
                        <a:t>Add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</a:rPr>
                        <a:t>es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Lucida Sans Unicode"/>
                      </a:endParaRPr>
                    </a:p>
                  </a:txBody>
                  <a:tcPr marL="133350" marR="133350" marT="95250" marB="5715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5436096" y="2731567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err="1" smtClean="0"/>
              <a:t>wol</a:t>
            </a:r>
            <a:endParaRPr lang="es-ES" sz="44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6228184" y="2731567"/>
            <a:ext cx="7560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smtClean="0">
                <a:solidFill>
                  <a:srgbClr val="FF0000"/>
                </a:solidFill>
              </a:rPr>
              <a:t>f</a:t>
            </a:r>
            <a:endParaRPr lang="es-ES" sz="4400" b="1" dirty="0">
              <a:solidFill>
                <a:srgbClr val="FF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408204" y="2731566"/>
            <a:ext cx="10441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dirty="0" smtClean="0">
                <a:solidFill>
                  <a:srgbClr val="FF0000"/>
                </a:solidFill>
              </a:rPr>
              <a:t>ves</a:t>
            </a:r>
            <a:endParaRPr lang="es-ES" sz="4400" b="1" dirty="0">
              <a:solidFill>
                <a:srgbClr val="FF0000"/>
              </a:solidFill>
            </a:endParaRP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351" y="3756143"/>
            <a:ext cx="3050270" cy="233715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3548" y="4089936"/>
            <a:ext cx="2493865" cy="191082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01" y="4089935"/>
            <a:ext cx="2493865" cy="191082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6" name="15 CuadroTexto"/>
          <p:cNvSpPr txBox="1"/>
          <p:nvPr/>
        </p:nvSpPr>
        <p:spPr>
          <a:xfrm>
            <a:off x="1547664" y="2696762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err="1" smtClean="0"/>
              <a:t>wolf</a:t>
            </a:r>
            <a:endParaRPr lang="es-ES" sz="4400" b="1" dirty="0"/>
          </a:p>
        </p:txBody>
      </p:sp>
      <p:grpSp>
        <p:nvGrpSpPr>
          <p:cNvPr id="19" name="18 Grupo"/>
          <p:cNvGrpSpPr/>
          <p:nvPr/>
        </p:nvGrpSpPr>
        <p:grpSpPr>
          <a:xfrm>
            <a:off x="-69920" y="-27382"/>
            <a:ext cx="9314312" cy="6984774"/>
            <a:chOff x="-69920" y="-27382"/>
            <a:chExt cx="9314312" cy="6984774"/>
          </a:xfrm>
        </p:grpSpPr>
        <p:sp>
          <p:nvSpPr>
            <p:cNvPr id="20" name="19 Rectángulo"/>
            <p:cNvSpPr/>
            <p:nvPr/>
          </p:nvSpPr>
          <p:spPr>
            <a:xfrm>
              <a:off x="323528" y="6741369"/>
              <a:ext cx="8712968" cy="21602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1" name="20 Grupo"/>
            <p:cNvGrpSpPr/>
            <p:nvPr/>
          </p:nvGrpSpPr>
          <p:grpSpPr>
            <a:xfrm>
              <a:off x="-69920" y="-27382"/>
              <a:ext cx="9314312" cy="6984774"/>
              <a:chOff x="-69920" y="-27382"/>
              <a:chExt cx="9314312" cy="6984774"/>
            </a:xfrm>
          </p:grpSpPr>
          <p:sp>
            <p:nvSpPr>
              <p:cNvPr id="22" name="21 Rectángulo"/>
              <p:cNvSpPr/>
              <p:nvPr/>
            </p:nvSpPr>
            <p:spPr>
              <a:xfrm>
                <a:off x="9036496" y="404663"/>
                <a:ext cx="159241" cy="633670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3" name="22 Rectángulo"/>
              <p:cNvSpPr/>
              <p:nvPr/>
            </p:nvSpPr>
            <p:spPr>
              <a:xfrm>
                <a:off x="-51737" y="404664"/>
                <a:ext cx="159241" cy="633670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24" name="23 Grupo"/>
              <p:cNvGrpSpPr/>
              <p:nvPr/>
            </p:nvGrpSpPr>
            <p:grpSpPr>
              <a:xfrm>
                <a:off x="-69920" y="-27382"/>
                <a:ext cx="9314312" cy="6984774"/>
                <a:chOff x="-69920" y="-74259"/>
                <a:chExt cx="9314312" cy="7132474"/>
              </a:xfrm>
            </p:grpSpPr>
            <p:sp>
              <p:nvSpPr>
                <p:cNvPr id="25" name="24 Triángulo rectángulo"/>
                <p:cNvSpPr/>
                <p:nvPr/>
              </p:nvSpPr>
              <p:spPr>
                <a:xfrm flipH="1">
                  <a:off x="8460428" y="6249378"/>
                  <a:ext cx="757067" cy="80883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6" name="25 Triángulo rectángulo"/>
                <p:cNvSpPr/>
                <p:nvPr/>
              </p:nvSpPr>
              <p:spPr>
                <a:xfrm rot="5400000" flipV="1">
                  <a:off x="8556364" y="-170194"/>
                  <a:ext cx="592094" cy="783963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7" name="26 Triángulo rectángulo"/>
                <p:cNvSpPr/>
                <p:nvPr/>
              </p:nvSpPr>
              <p:spPr>
                <a:xfrm>
                  <a:off x="-69920" y="6249378"/>
                  <a:ext cx="897504" cy="80883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8" name="27 Triángulo rectángulo"/>
                <p:cNvSpPr/>
                <p:nvPr/>
              </p:nvSpPr>
              <p:spPr>
                <a:xfrm rot="5400000">
                  <a:off x="19868" y="-145866"/>
                  <a:ext cx="592094" cy="73530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9" name="28 Rectángulo redondeado"/>
                <p:cNvSpPr/>
                <p:nvPr/>
              </p:nvSpPr>
              <p:spPr>
                <a:xfrm>
                  <a:off x="107504" y="0"/>
                  <a:ext cx="8928992" cy="6837624"/>
                </a:xfrm>
                <a:prstGeom prst="roundRect">
                  <a:avLst>
                    <a:gd name="adj" fmla="val 10000"/>
                  </a:avLst>
                </a:prstGeom>
                <a:noFill/>
                <a:ln w="127000">
                  <a:solidFill>
                    <a:srgbClr val="00B0F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pic>
        <p:nvPicPr>
          <p:cNvPr id="32" name="3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939" y="204278"/>
            <a:ext cx="2416498" cy="48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8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8" grpId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33 Nube"/>
          <p:cNvSpPr/>
          <p:nvPr/>
        </p:nvSpPr>
        <p:spPr>
          <a:xfrm>
            <a:off x="1871700" y="836712"/>
            <a:ext cx="4932548" cy="1584176"/>
          </a:xfrm>
          <a:prstGeom prst="cloud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>
                <a:glow rad="101600">
                  <a:schemeClr val="bg1">
                    <a:lumMod val="85000"/>
                    <a:alpha val="60000"/>
                  </a:schemeClr>
                </a:glow>
              </a:effectLst>
            </a:endParaRPr>
          </a:p>
        </p:txBody>
      </p:sp>
      <p:pic>
        <p:nvPicPr>
          <p:cNvPr id="24" name="Picture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2200" y="3989946"/>
            <a:ext cx="1824179" cy="1685983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755576" y="2564904"/>
            <a:ext cx="3085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000" b="1" dirty="0" err="1" smtClean="0"/>
              <a:t>tomato</a:t>
            </a:r>
            <a:endParaRPr lang="es-ES" sz="6000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7158275" y="2564904"/>
            <a:ext cx="1158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dirty="0" smtClean="0">
                <a:solidFill>
                  <a:srgbClr val="FF0000"/>
                </a:solidFill>
              </a:rPr>
              <a:t>es</a:t>
            </a:r>
            <a:endParaRPr lang="es-ES" sz="6000" b="1" dirty="0">
              <a:solidFill>
                <a:srgbClr val="FF0000"/>
              </a:solidFill>
            </a:endParaRPr>
          </a:p>
        </p:txBody>
      </p:sp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720582"/>
              </p:ext>
            </p:extLst>
          </p:nvPr>
        </p:nvGraphicFramePr>
        <p:xfrm>
          <a:off x="2439075" y="1204744"/>
          <a:ext cx="4286451" cy="640080"/>
        </p:xfrm>
        <a:graphic>
          <a:graphicData uri="http://schemas.openxmlformats.org/drawingml/2006/table">
            <a:tbl>
              <a:tblPr/>
              <a:tblGrid>
                <a:gridCol w="2338063"/>
                <a:gridCol w="1948388"/>
              </a:tblGrid>
              <a:tr h="0">
                <a:tc>
                  <a:txBody>
                    <a:bodyPr/>
                    <a:lstStyle/>
                    <a:p>
                      <a:r>
                        <a:rPr lang="es-ES" sz="3200" dirty="0" err="1">
                          <a:effectLst/>
                          <a:latin typeface="+mj-lt"/>
                        </a:rPr>
                        <a:t>Ends</a:t>
                      </a:r>
                      <a:r>
                        <a:rPr lang="es-ES" sz="3200" dirty="0">
                          <a:effectLst/>
                          <a:latin typeface="+mj-lt"/>
                        </a:rPr>
                        <a:t> </a:t>
                      </a:r>
                      <a:r>
                        <a:rPr lang="es-ES" sz="3200" dirty="0" err="1">
                          <a:effectLst/>
                          <a:latin typeface="+mj-lt"/>
                        </a:rPr>
                        <a:t>with</a:t>
                      </a:r>
                      <a:r>
                        <a:rPr lang="es-ES" sz="3200" dirty="0">
                          <a:effectLst/>
                          <a:latin typeface="+mj-lt"/>
                        </a:rPr>
                        <a:t> </a:t>
                      </a:r>
                      <a:r>
                        <a:rPr lang="es-ES" sz="32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-o</a:t>
                      </a:r>
                    </a:p>
                  </a:txBody>
                  <a:tcPr marL="133350" marR="133350" marT="95250" marB="5715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3200" dirty="0" err="1">
                          <a:effectLst/>
                          <a:latin typeface="+mj-lt"/>
                        </a:rPr>
                        <a:t>Add</a:t>
                      </a:r>
                      <a:r>
                        <a:rPr lang="es-ES" sz="3200" dirty="0">
                          <a:effectLst/>
                          <a:latin typeface="+mj-lt"/>
                        </a:rPr>
                        <a:t> </a:t>
                      </a:r>
                      <a:r>
                        <a:rPr lang="es-ES" sz="32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-es</a:t>
                      </a:r>
                    </a:p>
                  </a:txBody>
                  <a:tcPr marL="133350" marR="133350" marT="95250" marB="5715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" name="Picture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3973432"/>
            <a:ext cx="2232248" cy="2063137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3" name="Picture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4260566"/>
            <a:ext cx="1937502" cy="179072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" name="24 CuadroTexto"/>
          <p:cNvSpPr txBox="1"/>
          <p:nvPr/>
        </p:nvSpPr>
        <p:spPr>
          <a:xfrm>
            <a:off x="4565987" y="2564905"/>
            <a:ext cx="3085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000" b="1" dirty="0" err="1" smtClean="0"/>
              <a:t>tomato</a:t>
            </a:r>
            <a:endParaRPr lang="es-ES" sz="6000" b="1" dirty="0"/>
          </a:p>
        </p:txBody>
      </p:sp>
      <p:grpSp>
        <p:nvGrpSpPr>
          <p:cNvPr id="20" name="19 Grupo"/>
          <p:cNvGrpSpPr/>
          <p:nvPr/>
        </p:nvGrpSpPr>
        <p:grpSpPr>
          <a:xfrm>
            <a:off x="-69920" y="-27382"/>
            <a:ext cx="9314312" cy="6984774"/>
            <a:chOff x="-69920" y="-27382"/>
            <a:chExt cx="9314312" cy="6984774"/>
          </a:xfrm>
        </p:grpSpPr>
        <p:sp>
          <p:nvSpPr>
            <p:cNvPr id="21" name="20 Rectángulo"/>
            <p:cNvSpPr/>
            <p:nvPr/>
          </p:nvSpPr>
          <p:spPr>
            <a:xfrm>
              <a:off x="323528" y="6741369"/>
              <a:ext cx="8712968" cy="21602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2" name="21 Grupo"/>
            <p:cNvGrpSpPr/>
            <p:nvPr/>
          </p:nvGrpSpPr>
          <p:grpSpPr>
            <a:xfrm>
              <a:off x="-69920" y="-27382"/>
              <a:ext cx="9314312" cy="6984774"/>
              <a:chOff x="-69920" y="-27382"/>
              <a:chExt cx="9314312" cy="6984774"/>
            </a:xfrm>
          </p:grpSpPr>
          <p:sp>
            <p:nvSpPr>
              <p:cNvPr id="26" name="25 Rectángulo"/>
              <p:cNvSpPr/>
              <p:nvPr/>
            </p:nvSpPr>
            <p:spPr>
              <a:xfrm>
                <a:off x="9036496" y="404663"/>
                <a:ext cx="159241" cy="633670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7" name="26 Rectángulo"/>
              <p:cNvSpPr/>
              <p:nvPr/>
            </p:nvSpPr>
            <p:spPr>
              <a:xfrm>
                <a:off x="-51737" y="404664"/>
                <a:ext cx="159241" cy="633670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28" name="27 Grupo"/>
              <p:cNvGrpSpPr/>
              <p:nvPr/>
            </p:nvGrpSpPr>
            <p:grpSpPr>
              <a:xfrm>
                <a:off x="-69920" y="-27382"/>
                <a:ext cx="9314312" cy="6984774"/>
                <a:chOff x="-69920" y="-74259"/>
                <a:chExt cx="9314312" cy="7132474"/>
              </a:xfrm>
            </p:grpSpPr>
            <p:sp>
              <p:nvSpPr>
                <p:cNvPr id="29" name="28 Triángulo rectángulo"/>
                <p:cNvSpPr/>
                <p:nvPr/>
              </p:nvSpPr>
              <p:spPr>
                <a:xfrm flipH="1">
                  <a:off x="8460428" y="6249378"/>
                  <a:ext cx="757067" cy="80883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0" name="29 Triángulo rectángulo"/>
                <p:cNvSpPr/>
                <p:nvPr/>
              </p:nvSpPr>
              <p:spPr>
                <a:xfrm rot="5400000" flipV="1">
                  <a:off x="8556364" y="-170194"/>
                  <a:ext cx="592094" cy="783963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1" name="30 Triángulo rectángulo"/>
                <p:cNvSpPr/>
                <p:nvPr/>
              </p:nvSpPr>
              <p:spPr>
                <a:xfrm>
                  <a:off x="-69920" y="6249378"/>
                  <a:ext cx="897504" cy="80883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2" name="31 Triángulo rectángulo"/>
                <p:cNvSpPr/>
                <p:nvPr/>
              </p:nvSpPr>
              <p:spPr>
                <a:xfrm rot="5400000">
                  <a:off x="19868" y="-145866"/>
                  <a:ext cx="592094" cy="73530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3" name="32 Rectángulo redondeado"/>
                <p:cNvSpPr/>
                <p:nvPr/>
              </p:nvSpPr>
              <p:spPr>
                <a:xfrm>
                  <a:off x="107504" y="0"/>
                  <a:ext cx="8928992" cy="6837624"/>
                </a:xfrm>
                <a:prstGeom prst="roundRect">
                  <a:avLst>
                    <a:gd name="adj" fmla="val 10000"/>
                  </a:avLst>
                </a:prstGeom>
                <a:noFill/>
                <a:ln w="127000">
                  <a:solidFill>
                    <a:srgbClr val="00B0F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pic>
        <p:nvPicPr>
          <p:cNvPr id="36" name="3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939" y="204278"/>
            <a:ext cx="2416498" cy="48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3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0172" y="3360460"/>
            <a:ext cx="2438319" cy="2012863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115616" y="1844824"/>
            <a:ext cx="3085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000" b="1" dirty="0" err="1" smtClean="0"/>
              <a:t>sheep</a:t>
            </a:r>
            <a:endParaRPr lang="es-ES" sz="6000" b="1" dirty="0"/>
          </a:p>
        </p:txBody>
      </p:sp>
      <p:pic>
        <p:nvPicPr>
          <p:cNvPr id="17" name="Picture 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3046039"/>
            <a:ext cx="3286924" cy="271339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3" name="Picture 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4" y="3532844"/>
            <a:ext cx="2537324" cy="2094594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" name="24 CuadroTexto"/>
          <p:cNvSpPr txBox="1"/>
          <p:nvPr/>
        </p:nvSpPr>
        <p:spPr>
          <a:xfrm>
            <a:off x="4943016" y="1844823"/>
            <a:ext cx="3085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000" b="1" dirty="0" err="1" smtClean="0"/>
              <a:t>sheep</a:t>
            </a:r>
            <a:endParaRPr lang="es-ES" sz="6000" b="1" dirty="0"/>
          </a:p>
        </p:txBody>
      </p:sp>
      <p:grpSp>
        <p:nvGrpSpPr>
          <p:cNvPr id="20" name="19 Grupo"/>
          <p:cNvGrpSpPr/>
          <p:nvPr/>
        </p:nvGrpSpPr>
        <p:grpSpPr>
          <a:xfrm>
            <a:off x="-69920" y="-27382"/>
            <a:ext cx="9314312" cy="6984774"/>
            <a:chOff x="-69920" y="-27382"/>
            <a:chExt cx="9314312" cy="6984774"/>
          </a:xfrm>
        </p:grpSpPr>
        <p:sp>
          <p:nvSpPr>
            <p:cNvPr id="21" name="20 Rectángulo"/>
            <p:cNvSpPr/>
            <p:nvPr/>
          </p:nvSpPr>
          <p:spPr>
            <a:xfrm>
              <a:off x="323528" y="6741369"/>
              <a:ext cx="8712968" cy="21602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2" name="21 Grupo"/>
            <p:cNvGrpSpPr/>
            <p:nvPr/>
          </p:nvGrpSpPr>
          <p:grpSpPr>
            <a:xfrm>
              <a:off x="-69920" y="-27382"/>
              <a:ext cx="9314312" cy="6984774"/>
              <a:chOff x="-69920" y="-27382"/>
              <a:chExt cx="9314312" cy="6984774"/>
            </a:xfrm>
          </p:grpSpPr>
          <p:sp>
            <p:nvSpPr>
              <p:cNvPr id="26" name="25 Rectángulo"/>
              <p:cNvSpPr/>
              <p:nvPr/>
            </p:nvSpPr>
            <p:spPr>
              <a:xfrm>
                <a:off x="9036496" y="404663"/>
                <a:ext cx="159241" cy="633670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7" name="26 Rectángulo"/>
              <p:cNvSpPr/>
              <p:nvPr/>
            </p:nvSpPr>
            <p:spPr>
              <a:xfrm>
                <a:off x="-51737" y="404664"/>
                <a:ext cx="159241" cy="633670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28" name="27 Grupo"/>
              <p:cNvGrpSpPr/>
              <p:nvPr/>
            </p:nvGrpSpPr>
            <p:grpSpPr>
              <a:xfrm>
                <a:off x="-69920" y="-27382"/>
                <a:ext cx="9314312" cy="6984774"/>
                <a:chOff x="-69920" y="-74259"/>
                <a:chExt cx="9314312" cy="7132474"/>
              </a:xfrm>
            </p:grpSpPr>
            <p:sp>
              <p:nvSpPr>
                <p:cNvPr id="29" name="28 Triángulo rectángulo"/>
                <p:cNvSpPr/>
                <p:nvPr/>
              </p:nvSpPr>
              <p:spPr>
                <a:xfrm flipH="1">
                  <a:off x="8460428" y="6249378"/>
                  <a:ext cx="757067" cy="80883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0" name="29 Triángulo rectángulo"/>
                <p:cNvSpPr/>
                <p:nvPr/>
              </p:nvSpPr>
              <p:spPr>
                <a:xfrm rot="5400000" flipV="1">
                  <a:off x="8556364" y="-170194"/>
                  <a:ext cx="592094" cy="783963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1" name="30 Triángulo rectángulo"/>
                <p:cNvSpPr/>
                <p:nvPr/>
              </p:nvSpPr>
              <p:spPr>
                <a:xfrm>
                  <a:off x="-69920" y="6249378"/>
                  <a:ext cx="897504" cy="80883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2" name="31 Triángulo rectángulo"/>
                <p:cNvSpPr/>
                <p:nvPr/>
              </p:nvSpPr>
              <p:spPr>
                <a:xfrm rot="5400000">
                  <a:off x="19868" y="-145866"/>
                  <a:ext cx="592094" cy="73530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3" name="32 Rectángulo redondeado"/>
                <p:cNvSpPr/>
                <p:nvPr/>
              </p:nvSpPr>
              <p:spPr>
                <a:xfrm>
                  <a:off x="107504" y="0"/>
                  <a:ext cx="8928992" cy="6837624"/>
                </a:xfrm>
                <a:prstGeom prst="roundRect">
                  <a:avLst>
                    <a:gd name="adj" fmla="val 10000"/>
                  </a:avLst>
                </a:prstGeom>
                <a:noFill/>
                <a:ln w="127000">
                  <a:solidFill>
                    <a:srgbClr val="00B0F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3" name="2 Rectángulo"/>
          <p:cNvSpPr/>
          <p:nvPr/>
        </p:nvSpPr>
        <p:spPr>
          <a:xfrm>
            <a:off x="539552" y="807095"/>
            <a:ext cx="79208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Some nouns are the same in both singular and plural </a:t>
            </a:r>
            <a:r>
              <a:rPr lang="en-US" sz="2400" b="1" dirty="0" smtClean="0"/>
              <a:t>form</a:t>
            </a:r>
            <a:endParaRPr lang="es-ES" sz="2400" b="1" dirty="0"/>
          </a:p>
        </p:txBody>
      </p:sp>
      <p:pic>
        <p:nvPicPr>
          <p:cNvPr id="34" name="3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939" y="204278"/>
            <a:ext cx="2416498" cy="48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2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2109" y="2909634"/>
            <a:ext cx="2438319" cy="1565006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043608" y="1844824"/>
            <a:ext cx="3085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000" b="1" dirty="0" err="1" smtClean="0"/>
              <a:t>fish</a:t>
            </a:r>
            <a:endParaRPr lang="es-ES" sz="6000" b="1" dirty="0"/>
          </a:p>
        </p:txBody>
      </p:sp>
      <p:pic>
        <p:nvPicPr>
          <p:cNvPr id="17" name="Picture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555" y="3340005"/>
            <a:ext cx="3286924" cy="2109673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3" name="Picture 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7756" y="3828644"/>
            <a:ext cx="2537324" cy="1628551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" name="24 CuadroTexto"/>
          <p:cNvSpPr txBox="1"/>
          <p:nvPr/>
        </p:nvSpPr>
        <p:spPr>
          <a:xfrm>
            <a:off x="4943016" y="1844823"/>
            <a:ext cx="3085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000" b="1" dirty="0" err="1" smtClean="0"/>
              <a:t>fish</a:t>
            </a:r>
            <a:endParaRPr lang="es-ES" sz="6000" b="1" dirty="0"/>
          </a:p>
        </p:txBody>
      </p:sp>
      <p:grpSp>
        <p:nvGrpSpPr>
          <p:cNvPr id="20" name="19 Grupo"/>
          <p:cNvGrpSpPr/>
          <p:nvPr/>
        </p:nvGrpSpPr>
        <p:grpSpPr>
          <a:xfrm>
            <a:off x="-69920" y="-27382"/>
            <a:ext cx="9314312" cy="6984774"/>
            <a:chOff x="-69920" y="-27382"/>
            <a:chExt cx="9314312" cy="6984774"/>
          </a:xfrm>
        </p:grpSpPr>
        <p:sp>
          <p:nvSpPr>
            <p:cNvPr id="21" name="20 Rectángulo"/>
            <p:cNvSpPr/>
            <p:nvPr/>
          </p:nvSpPr>
          <p:spPr>
            <a:xfrm>
              <a:off x="323528" y="6741369"/>
              <a:ext cx="8712968" cy="21602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2" name="21 Grupo"/>
            <p:cNvGrpSpPr/>
            <p:nvPr/>
          </p:nvGrpSpPr>
          <p:grpSpPr>
            <a:xfrm>
              <a:off x="-69920" y="-27382"/>
              <a:ext cx="9314312" cy="6984774"/>
              <a:chOff x="-69920" y="-27382"/>
              <a:chExt cx="9314312" cy="6984774"/>
            </a:xfrm>
          </p:grpSpPr>
          <p:sp>
            <p:nvSpPr>
              <p:cNvPr id="26" name="25 Rectángulo"/>
              <p:cNvSpPr/>
              <p:nvPr/>
            </p:nvSpPr>
            <p:spPr>
              <a:xfrm>
                <a:off x="9036496" y="404663"/>
                <a:ext cx="159241" cy="633670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7" name="26 Rectángulo"/>
              <p:cNvSpPr/>
              <p:nvPr/>
            </p:nvSpPr>
            <p:spPr>
              <a:xfrm>
                <a:off x="-51737" y="404664"/>
                <a:ext cx="159241" cy="633670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28" name="27 Grupo"/>
              <p:cNvGrpSpPr/>
              <p:nvPr/>
            </p:nvGrpSpPr>
            <p:grpSpPr>
              <a:xfrm>
                <a:off x="-69920" y="-27382"/>
                <a:ext cx="9314312" cy="6984774"/>
                <a:chOff x="-69920" y="-74259"/>
                <a:chExt cx="9314312" cy="7132474"/>
              </a:xfrm>
            </p:grpSpPr>
            <p:sp>
              <p:nvSpPr>
                <p:cNvPr id="29" name="28 Triángulo rectángulo"/>
                <p:cNvSpPr/>
                <p:nvPr/>
              </p:nvSpPr>
              <p:spPr>
                <a:xfrm flipH="1">
                  <a:off x="8460428" y="6249378"/>
                  <a:ext cx="757067" cy="80883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0" name="29 Triángulo rectángulo"/>
                <p:cNvSpPr/>
                <p:nvPr/>
              </p:nvSpPr>
              <p:spPr>
                <a:xfrm rot="5400000" flipV="1">
                  <a:off x="8556364" y="-170194"/>
                  <a:ext cx="592094" cy="783963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1" name="30 Triángulo rectángulo"/>
                <p:cNvSpPr/>
                <p:nvPr/>
              </p:nvSpPr>
              <p:spPr>
                <a:xfrm>
                  <a:off x="-69920" y="6249378"/>
                  <a:ext cx="897504" cy="80883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2" name="31 Triángulo rectángulo"/>
                <p:cNvSpPr/>
                <p:nvPr/>
              </p:nvSpPr>
              <p:spPr>
                <a:xfrm rot="5400000">
                  <a:off x="19868" y="-145866"/>
                  <a:ext cx="592094" cy="73530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3" name="32 Rectángulo redondeado"/>
                <p:cNvSpPr/>
                <p:nvPr/>
              </p:nvSpPr>
              <p:spPr>
                <a:xfrm>
                  <a:off x="107504" y="0"/>
                  <a:ext cx="8928992" cy="6837624"/>
                </a:xfrm>
                <a:prstGeom prst="roundRect">
                  <a:avLst>
                    <a:gd name="adj" fmla="val 10000"/>
                  </a:avLst>
                </a:prstGeom>
                <a:noFill/>
                <a:ln w="127000">
                  <a:solidFill>
                    <a:srgbClr val="00B0F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3" name="2 Rectángulo"/>
          <p:cNvSpPr/>
          <p:nvPr/>
        </p:nvSpPr>
        <p:spPr>
          <a:xfrm>
            <a:off x="539552" y="735087"/>
            <a:ext cx="79208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Some nouns are the same in both singular and plural </a:t>
            </a:r>
            <a:r>
              <a:rPr lang="en-US" sz="2400" b="1" dirty="0" smtClean="0"/>
              <a:t>form</a:t>
            </a:r>
            <a:endParaRPr lang="es-ES" sz="2400" b="1" dirty="0"/>
          </a:p>
        </p:txBody>
      </p:sp>
      <p:pic>
        <p:nvPicPr>
          <p:cNvPr id="34" name="3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939" y="204278"/>
            <a:ext cx="2416498" cy="48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8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1434" y="2852936"/>
            <a:ext cx="2047919" cy="2381482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064405" y="1628800"/>
            <a:ext cx="3085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000" b="1" dirty="0" err="1" smtClean="0"/>
              <a:t>deer</a:t>
            </a:r>
            <a:endParaRPr lang="es-ES" sz="6000" b="1" dirty="0"/>
          </a:p>
        </p:txBody>
      </p:sp>
      <p:pic>
        <p:nvPicPr>
          <p:cNvPr id="17" name="Picture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5647" y="2644463"/>
            <a:ext cx="2841927" cy="3304817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3" name="Picture 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0013" y="3336656"/>
            <a:ext cx="2176848" cy="2531412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" name="24 CuadroTexto"/>
          <p:cNvSpPr txBox="1"/>
          <p:nvPr/>
        </p:nvSpPr>
        <p:spPr>
          <a:xfrm>
            <a:off x="4943016" y="1628799"/>
            <a:ext cx="3085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000" b="1" dirty="0" err="1" smtClean="0"/>
              <a:t>deer</a:t>
            </a:r>
            <a:endParaRPr lang="es-ES" sz="6000" b="1" dirty="0"/>
          </a:p>
        </p:txBody>
      </p:sp>
      <p:grpSp>
        <p:nvGrpSpPr>
          <p:cNvPr id="20" name="19 Grupo"/>
          <p:cNvGrpSpPr/>
          <p:nvPr/>
        </p:nvGrpSpPr>
        <p:grpSpPr>
          <a:xfrm>
            <a:off x="-69920" y="-27382"/>
            <a:ext cx="9314312" cy="6984774"/>
            <a:chOff x="-69920" y="-27382"/>
            <a:chExt cx="9314312" cy="6984774"/>
          </a:xfrm>
        </p:grpSpPr>
        <p:sp>
          <p:nvSpPr>
            <p:cNvPr id="21" name="20 Rectángulo"/>
            <p:cNvSpPr/>
            <p:nvPr/>
          </p:nvSpPr>
          <p:spPr>
            <a:xfrm>
              <a:off x="323528" y="6741369"/>
              <a:ext cx="8712968" cy="21602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2" name="21 Grupo"/>
            <p:cNvGrpSpPr/>
            <p:nvPr/>
          </p:nvGrpSpPr>
          <p:grpSpPr>
            <a:xfrm>
              <a:off x="-69920" y="-27382"/>
              <a:ext cx="9314312" cy="6984774"/>
              <a:chOff x="-69920" y="-27382"/>
              <a:chExt cx="9314312" cy="6984774"/>
            </a:xfrm>
          </p:grpSpPr>
          <p:sp>
            <p:nvSpPr>
              <p:cNvPr id="26" name="25 Rectángulo"/>
              <p:cNvSpPr/>
              <p:nvPr/>
            </p:nvSpPr>
            <p:spPr>
              <a:xfrm>
                <a:off x="9036496" y="404663"/>
                <a:ext cx="159241" cy="633670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7" name="26 Rectángulo"/>
              <p:cNvSpPr/>
              <p:nvPr/>
            </p:nvSpPr>
            <p:spPr>
              <a:xfrm>
                <a:off x="-51737" y="404664"/>
                <a:ext cx="159241" cy="633670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28" name="27 Grupo"/>
              <p:cNvGrpSpPr/>
              <p:nvPr/>
            </p:nvGrpSpPr>
            <p:grpSpPr>
              <a:xfrm>
                <a:off x="-69920" y="-27382"/>
                <a:ext cx="9314312" cy="6984774"/>
                <a:chOff x="-69920" y="-74259"/>
                <a:chExt cx="9314312" cy="7132474"/>
              </a:xfrm>
            </p:grpSpPr>
            <p:sp>
              <p:nvSpPr>
                <p:cNvPr id="29" name="28 Triángulo rectángulo"/>
                <p:cNvSpPr/>
                <p:nvPr/>
              </p:nvSpPr>
              <p:spPr>
                <a:xfrm flipH="1">
                  <a:off x="8460428" y="6249378"/>
                  <a:ext cx="757067" cy="80883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0" name="29 Triángulo rectángulo"/>
                <p:cNvSpPr/>
                <p:nvPr/>
              </p:nvSpPr>
              <p:spPr>
                <a:xfrm rot="5400000" flipV="1">
                  <a:off x="8556364" y="-170194"/>
                  <a:ext cx="592094" cy="783963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1" name="30 Triángulo rectángulo"/>
                <p:cNvSpPr/>
                <p:nvPr/>
              </p:nvSpPr>
              <p:spPr>
                <a:xfrm>
                  <a:off x="-69920" y="6249378"/>
                  <a:ext cx="897504" cy="80883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2" name="31 Triángulo rectángulo"/>
                <p:cNvSpPr/>
                <p:nvPr/>
              </p:nvSpPr>
              <p:spPr>
                <a:xfrm rot="5400000">
                  <a:off x="19868" y="-145866"/>
                  <a:ext cx="592094" cy="73530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3" name="32 Rectángulo redondeado"/>
                <p:cNvSpPr/>
                <p:nvPr/>
              </p:nvSpPr>
              <p:spPr>
                <a:xfrm>
                  <a:off x="107504" y="0"/>
                  <a:ext cx="8928992" cy="6837624"/>
                </a:xfrm>
                <a:prstGeom prst="roundRect">
                  <a:avLst>
                    <a:gd name="adj" fmla="val 10000"/>
                  </a:avLst>
                </a:prstGeom>
                <a:noFill/>
                <a:ln w="127000">
                  <a:solidFill>
                    <a:srgbClr val="00B0F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3" name="2 Rectángulo"/>
          <p:cNvSpPr/>
          <p:nvPr/>
        </p:nvSpPr>
        <p:spPr>
          <a:xfrm>
            <a:off x="539552" y="735087"/>
            <a:ext cx="79208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Some nouns are the same in both singular and plural </a:t>
            </a:r>
            <a:r>
              <a:rPr lang="en-US" sz="2400" b="1" dirty="0" smtClean="0"/>
              <a:t>form</a:t>
            </a:r>
            <a:endParaRPr lang="es-ES" sz="2400" b="1" dirty="0"/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939" y="204278"/>
            <a:ext cx="2416498" cy="48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5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1115616" y="1240884"/>
            <a:ext cx="19442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600" b="1" dirty="0" err="1" smtClean="0"/>
              <a:t>girl</a:t>
            </a:r>
            <a:endParaRPr lang="es-ES" sz="6600" b="1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2632786"/>
            <a:ext cx="1894368" cy="3406438"/>
          </a:xfrm>
          <a:prstGeom prst="rect">
            <a:avLst/>
          </a:prstGeom>
          <a:noFill/>
          <a:effectLst>
            <a:outerShdw blurRad="76200" dist="139700" dir="1722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0898" y="2626943"/>
            <a:ext cx="1894368" cy="3406438"/>
          </a:xfrm>
          <a:prstGeom prst="rect">
            <a:avLst/>
          </a:prstGeom>
          <a:noFill/>
          <a:effectLst>
            <a:outerShdw blurRad="76200" dist="139700" dir="1722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5265" y="2504951"/>
            <a:ext cx="2235165" cy="3533576"/>
          </a:xfrm>
          <a:prstGeom prst="rect">
            <a:avLst/>
          </a:prstGeom>
          <a:noFill/>
          <a:effectLst>
            <a:outerShdw blurRad="76200" dist="139700" dir="1722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23528" y="550421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The plural form of most nouns is created </a:t>
            </a:r>
            <a:r>
              <a:rPr lang="en-US" sz="2400" b="1" dirty="0" smtClean="0"/>
              <a:t>by </a:t>
            </a:r>
            <a:r>
              <a:rPr lang="en-US" sz="2400" b="1" dirty="0"/>
              <a:t>adding the letter </a:t>
            </a:r>
            <a:r>
              <a:rPr lang="en-US" sz="3600" b="1" i="1" dirty="0">
                <a:solidFill>
                  <a:srgbClr val="FF0000"/>
                </a:solidFill>
              </a:rPr>
              <a:t>s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444209" y="1261208"/>
            <a:ext cx="579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dirty="0" smtClean="0">
                <a:solidFill>
                  <a:srgbClr val="FF0000"/>
                </a:solidFill>
              </a:rPr>
              <a:t>s</a:t>
            </a:r>
            <a:endParaRPr lang="es-ES" sz="6000" b="1" dirty="0">
              <a:solidFill>
                <a:srgbClr val="FF0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004048" y="1261209"/>
            <a:ext cx="2040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000" b="1" dirty="0" err="1" smtClean="0"/>
              <a:t>girl</a:t>
            </a:r>
            <a:endParaRPr lang="es-ES" sz="6000" b="1" dirty="0"/>
          </a:p>
        </p:txBody>
      </p:sp>
      <p:grpSp>
        <p:nvGrpSpPr>
          <p:cNvPr id="5" name="4 Grupo"/>
          <p:cNvGrpSpPr/>
          <p:nvPr/>
        </p:nvGrpSpPr>
        <p:grpSpPr>
          <a:xfrm>
            <a:off x="-69920" y="-27382"/>
            <a:ext cx="9314312" cy="6984774"/>
            <a:chOff x="-69920" y="-27382"/>
            <a:chExt cx="9314312" cy="6984774"/>
          </a:xfrm>
        </p:grpSpPr>
        <p:sp>
          <p:nvSpPr>
            <p:cNvPr id="3" name="2 Rectángulo"/>
            <p:cNvSpPr/>
            <p:nvPr/>
          </p:nvSpPr>
          <p:spPr>
            <a:xfrm>
              <a:off x="323528" y="6741369"/>
              <a:ext cx="8712968" cy="21602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" name="3 Grupo"/>
            <p:cNvGrpSpPr/>
            <p:nvPr/>
          </p:nvGrpSpPr>
          <p:grpSpPr>
            <a:xfrm>
              <a:off x="-69920" y="-27382"/>
              <a:ext cx="9314312" cy="6984774"/>
              <a:chOff x="-69920" y="-27382"/>
              <a:chExt cx="9314312" cy="6984774"/>
            </a:xfrm>
          </p:grpSpPr>
          <p:sp>
            <p:nvSpPr>
              <p:cNvPr id="21" name="20 Rectángulo"/>
              <p:cNvSpPr/>
              <p:nvPr/>
            </p:nvSpPr>
            <p:spPr>
              <a:xfrm>
                <a:off x="9036496" y="404663"/>
                <a:ext cx="159241" cy="633670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" name="19 Rectángulo"/>
              <p:cNvSpPr/>
              <p:nvPr/>
            </p:nvSpPr>
            <p:spPr>
              <a:xfrm>
                <a:off x="-51737" y="404664"/>
                <a:ext cx="159241" cy="633670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13" name="12 Grupo"/>
              <p:cNvGrpSpPr/>
              <p:nvPr/>
            </p:nvGrpSpPr>
            <p:grpSpPr>
              <a:xfrm>
                <a:off x="-69920" y="-27382"/>
                <a:ext cx="9314312" cy="6984774"/>
                <a:chOff x="-69920" y="-74259"/>
                <a:chExt cx="9314312" cy="7132474"/>
              </a:xfrm>
            </p:grpSpPr>
            <p:sp>
              <p:nvSpPr>
                <p:cNvPr id="14" name="13 Triángulo rectángulo"/>
                <p:cNvSpPr/>
                <p:nvPr/>
              </p:nvSpPr>
              <p:spPr>
                <a:xfrm flipH="1">
                  <a:off x="8460428" y="6249378"/>
                  <a:ext cx="757067" cy="80883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" name="14 Triángulo rectángulo"/>
                <p:cNvSpPr/>
                <p:nvPr/>
              </p:nvSpPr>
              <p:spPr>
                <a:xfrm rot="5400000" flipV="1">
                  <a:off x="8556364" y="-170194"/>
                  <a:ext cx="592094" cy="783963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6" name="15 Triángulo rectángulo"/>
                <p:cNvSpPr/>
                <p:nvPr/>
              </p:nvSpPr>
              <p:spPr>
                <a:xfrm>
                  <a:off x="-69920" y="6249378"/>
                  <a:ext cx="897504" cy="80883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8" name="17 Triángulo rectángulo"/>
                <p:cNvSpPr/>
                <p:nvPr/>
              </p:nvSpPr>
              <p:spPr>
                <a:xfrm rot="5400000">
                  <a:off x="19868" y="-145866"/>
                  <a:ext cx="592094" cy="73530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9" name="18 Rectángulo redondeado"/>
                <p:cNvSpPr/>
                <p:nvPr/>
              </p:nvSpPr>
              <p:spPr>
                <a:xfrm>
                  <a:off x="107504" y="0"/>
                  <a:ext cx="8928992" cy="6837624"/>
                </a:xfrm>
                <a:prstGeom prst="roundRect">
                  <a:avLst>
                    <a:gd name="adj" fmla="val 10000"/>
                  </a:avLst>
                </a:prstGeom>
                <a:noFill/>
                <a:ln w="127000">
                  <a:solidFill>
                    <a:srgbClr val="00B0F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pic>
        <p:nvPicPr>
          <p:cNvPr id="24" name="2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939" y="204278"/>
            <a:ext cx="2416498" cy="48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7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8" descr="cloud, blue, symbol, cartoon, symbols, clouds, day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4688" y1="27621" x2="13125" y2="57289"/>
                        <a14:backgroundMark x1="44688" y1="28645" x2="80781" y2="265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32" t="26840"/>
          <a:stretch/>
        </p:blipFill>
        <p:spPr bwMode="auto">
          <a:xfrm>
            <a:off x="704856" y="2132856"/>
            <a:ext cx="3294540" cy="1569026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971600" y="2261722"/>
            <a:ext cx="27764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8000" b="1" dirty="0" err="1" smtClean="0"/>
              <a:t>boy</a:t>
            </a:r>
            <a:endParaRPr lang="es-ES" sz="8000" b="1" dirty="0"/>
          </a:p>
        </p:txBody>
      </p:sp>
      <p:grpSp>
        <p:nvGrpSpPr>
          <p:cNvPr id="20" name="19 Grupo"/>
          <p:cNvGrpSpPr/>
          <p:nvPr/>
        </p:nvGrpSpPr>
        <p:grpSpPr>
          <a:xfrm>
            <a:off x="-69920" y="-27382"/>
            <a:ext cx="9314312" cy="6984774"/>
            <a:chOff x="-69920" y="-27382"/>
            <a:chExt cx="9314312" cy="6984774"/>
          </a:xfrm>
        </p:grpSpPr>
        <p:sp>
          <p:nvSpPr>
            <p:cNvPr id="21" name="20 Rectángulo"/>
            <p:cNvSpPr/>
            <p:nvPr/>
          </p:nvSpPr>
          <p:spPr>
            <a:xfrm>
              <a:off x="323528" y="6741369"/>
              <a:ext cx="8712968" cy="21602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2" name="21 Grupo"/>
            <p:cNvGrpSpPr/>
            <p:nvPr/>
          </p:nvGrpSpPr>
          <p:grpSpPr>
            <a:xfrm>
              <a:off x="-69920" y="-27382"/>
              <a:ext cx="9314312" cy="6984774"/>
              <a:chOff x="-69920" y="-27382"/>
              <a:chExt cx="9314312" cy="6984774"/>
            </a:xfrm>
          </p:grpSpPr>
          <p:sp>
            <p:nvSpPr>
              <p:cNvPr id="26" name="25 Rectángulo"/>
              <p:cNvSpPr/>
              <p:nvPr/>
            </p:nvSpPr>
            <p:spPr>
              <a:xfrm>
                <a:off x="9036496" y="404663"/>
                <a:ext cx="159241" cy="633670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7" name="26 Rectángulo"/>
              <p:cNvSpPr/>
              <p:nvPr/>
            </p:nvSpPr>
            <p:spPr>
              <a:xfrm>
                <a:off x="-51737" y="404664"/>
                <a:ext cx="159241" cy="633670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28" name="27 Grupo"/>
              <p:cNvGrpSpPr/>
              <p:nvPr/>
            </p:nvGrpSpPr>
            <p:grpSpPr>
              <a:xfrm>
                <a:off x="-69920" y="-27382"/>
                <a:ext cx="9314312" cy="6984774"/>
                <a:chOff x="-69920" y="-74259"/>
                <a:chExt cx="9314312" cy="7132474"/>
              </a:xfrm>
            </p:grpSpPr>
            <p:sp>
              <p:nvSpPr>
                <p:cNvPr id="29" name="28 Triángulo rectángulo"/>
                <p:cNvSpPr/>
                <p:nvPr/>
              </p:nvSpPr>
              <p:spPr>
                <a:xfrm flipH="1">
                  <a:off x="8460428" y="6249378"/>
                  <a:ext cx="757067" cy="80883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0" name="29 Triángulo rectángulo"/>
                <p:cNvSpPr/>
                <p:nvPr/>
              </p:nvSpPr>
              <p:spPr>
                <a:xfrm rot="5400000" flipV="1">
                  <a:off x="8556364" y="-170194"/>
                  <a:ext cx="592094" cy="783963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1" name="30 Triángulo rectángulo"/>
                <p:cNvSpPr/>
                <p:nvPr/>
              </p:nvSpPr>
              <p:spPr>
                <a:xfrm>
                  <a:off x="-69920" y="6249378"/>
                  <a:ext cx="897504" cy="80883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2" name="31 Triángulo rectángulo"/>
                <p:cNvSpPr/>
                <p:nvPr/>
              </p:nvSpPr>
              <p:spPr>
                <a:xfrm rot="5400000">
                  <a:off x="19868" y="-145866"/>
                  <a:ext cx="592094" cy="73530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3" name="32 Rectángulo redondeado"/>
                <p:cNvSpPr/>
                <p:nvPr/>
              </p:nvSpPr>
              <p:spPr>
                <a:xfrm>
                  <a:off x="107504" y="0"/>
                  <a:ext cx="8928992" cy="6837624"/>
                </a:xfrm>
                <a:prstGeom prst="roundRect">
                  <a:avLst>
                    <a:gd name="adj" fmla="val 10000"/>
                  </a:avLst>
                </a:prstGeom>
                <a:noFill/>
                <a:ln w="127000">
                  <a:solidFill>
                    <a:srgbClr val="00B0F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3" name="2 Rectángulo"/>
          <p:cNvSpPr/>
          <p:nvPr/>
        </p:nvSpPr>
        <p:spPr>
          <a:xfrm>
            <a:off x="857509" y="842904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What’s the plural form of …</a:t>
            </a:r>
            <a:endParaRPr lang="es-ES" sz="2400" b="1" dirty="0"/>
          </a:p>
        </p:txBody>
      </p:sp>
      <p:grpSp>
        <p:nvGrpSpPr>
          <p:cNvPr id="5" name="4 Grupo"/>
          <p:cNvGrpSpPr/>
          <p:nvPr/>
        </p:nvGrpSpPr>
        <p:grpSpPr>
          <a:xfrm>
            <a:off x="5072282" y="3012102"/>
            <a:ext cx="3294540" cy="1569026"/>
            <a:chOff x="5076056" y="1629013"/>
            <a:chExt cx="3294540" cy="1569026"/>
          </a:xfrm>
        </p:grpSpPr>
        <p:pic>
          <p:nvPicPr>
            <p:cNvPr id="1032" name="Picture 8" descr="cloud, blue, symbol, cartoon, symbols, clouds, day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backgroundMark x1="44688" y1="27621" x2="13125" y2="57289"/>
                          <a14:backgroundMark x1="44688" y1="28645" x2="80781" y2="265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32" t="26840"/>
            <a:stretch/>
          </p:blipFill>
          <p:spPr bwMode="auto">
            <a:xfrm>
              <a:off x="5076056" y="1629013"/>
              <a:ext cx="3294540" cy="1569026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24 CuadroTexto"/>
            <p:cNvSpPr txBox="1"/>
            <p:nvPr/>
          </p:nvSpPr>
          <p:spPr>
            <a:xfrm>
              <a:off x="5159040" y="1894344"/>
              <a:ext cx="30853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6000" b="1" dirty="0" err="1" smtClean="0">
                  <a:solidFill>
                    <a:schemeClr val="bg1"/>
                  </a:solidFill>
                </a:rPr>
                <a:t>boys</a:t>
              </a:r>
              <a:endParaRPr lang="es-ES" sz="6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39 Grupo"/>
          <p:cNvGrpSpPr/>
          <p:nvPr/>
        </p:nvGrpSpPr>
        <p:grpSpPr>
          <a:xfrm>
            <a:off x="5113893" y="1149372"/>
            <a:ext cx="3294540" cy="1569026"/>
            <a:chOff x="5076056" y="1629013"/>
            <a:chExt cx="3294540" cy="1569026"/>
          </a:xfrm>
        </p:grpSpPr>
        <p:pic>
          <p:nvPicPr>
            <p:cNvPr id="41" name="Picture 8" descr="cloud, blue, symbol, cartoon, symbols, clouds, day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backgroundMark x1="44688" y1="27621" x2="13125" y2="57289"/>
                          <a14:backgroundMark x1="44688" y1="28645" x2="80781" y2="265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32" t="26840"/>
            <a:stretch/>
          </p:blipFill>
          <p:spPr bwMode="auto">
            <a:xfrm>
              <a:off x="5076056" y="1629013"/>
              <a:ext cx="3294540" cy="1569026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41 CuadroTexto"/>
            <p:cNvSpPr txBox="1"/>
            <p:nvPr/>
          </p:nvSpPr>
          <p:spPr>
            <a:xfrm>
              <a:off x="5159040" y="1894344"/>
              <a:ext cx="30853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6000" b="1" dirty="0" smtClean="0">
                  <a:solidFill>
                    <a:schemeClr val="bg1"/>
                  </a:solidFill>
                </a:rPr>
                <a:t>boyes</a:t>
              </a:r>
              <a:endParaRPr lang="es-ES" sz="6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42 Grupo"/>
          <p:cNvGrpSpPr/>
          <p:nvPr/>
        </p:nvGrpSpPr>
        <p:grpSpPr>
          <a:xfrm>
            <a:off x="5093884" y="4884310"/>
            <a:ext cx="3294540" cy="1569026"/>
            <a:chOff x="5076056" y="1629013"/>
            <a:chExt cx="3294540" cy="1569026"/>
          </a:xfrm>
        </p:grpSpPr>
        <p:pic>
          <p:nvPicPr>
            <p:cNvPr id="44" name="Picture 8" descr="cloud, blue, symbol, cartoon, symbols, clouds, day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backgroundMark x1="44688" y1="27621" x2="13125" y2="57289"/>
                          <a14:backgroundMark x1="44688" y1="28645" x2="80781" y2="265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32" t="26840"/>
            <a:stretch/>
          </p:blipFill>
          <p:spPr bwMode="auto">
            <a:xfrm>
              <a:off x="5076056" y="1629013"/>
              <a:ext cx="3294540" cy="1569026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44 CuadroTexto"/>
            <p:cNvSpPr txBox="1"/>
            <p:nvPr/>
          </p:nvSpPr>
          <p:spPr>
            <a:xfrm>
              <a:off x="5159040" y="1894344"/>
              <a:ext cx="30853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6000" b="1" dirty="0" err="1" smtClean="0">
                  <a:solidFill>
                    <a:schemeClr val="bg1"/>
                  </a:solidFill>
                </a:rPr>
                <a:t>boies</a:t>
              </a:r>
              <a:endParaRPr lang="es-ES" sz="6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48" name="Picture 4" descr="http://www.es.clipproject.info/images/joomgallery/details/cartoon_15/cartoon_dibujos_animados_gratis_2_20101217_2055070911.g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000" r="90000">
                        <a14:foregroundMark x1="31429" y1="42571" x2="42857" y2="68000"/>
                        <a14:foregroundMark x1="43714" y1="70857" x2="48857" y2="68857"/>
                        <a14:backgroundMark x1="33143" y1="15714" x2="15143" y2="30857"/>
                        <a14:backgroundMark x1="46000" y1="14286" x2="30000" y2="13143"/>
                        <a14:backgroundMark x1="48571" y1="13143" x2="57429" y2="12000"/>
                        <a14:backgroundMark x1="75143" y1="22857" x2="84857" y2="41429"/>
                        <a14:backgroundMark x1="63143" y1="12000" x2="73143" y2="16857"/>
                        <a14:backgroundMark x1="82857" y1="45429" x2="82000" y2="61714"/>
                        <a14:backgroundMark x1="79429" y1="64286" x2="66286" y2="77714"/>
                        <a14:backgroundMark x1="14286" y1="38286" x2="16286" y2="61714"/>
                        <a14:backgroundMark x1="21429" y1="69143" x2="40000" y2="82571"/>
                        <a14:backgroundMark x1="46000" y1="82571" x2="65714" y2="78571"/>
                        <a14:backgroundMark x1="29429" y1="70857" x2="28286" y2="70571"/>
                        <a14:backgroundMark x1="28000" y1="69143" x2="22571" y2="66286"/>
                        <a14:backgroundMark x1="20000" y1="58286" x2="21429" y2="63143"/>
                        <a14:backgroundMark x1="31143" y1="70857" x2="32286" y2="77143"/>
                        <a14:backgroundMark x1="34000" y1="75429" x2="39714" y2="78286"/>
                        <a14:backgroundMark x1="46571" y1="77429" x2="43143" y2="78857"/>
                        <a14:backgroundMark x1="40857" y1="78286" x2="36286" y2="76571"/>
                        <a14:backgroundMark x1="12000" y1="33714" x2="11143" y2="51429"/>
                        <a14:backgroundMark x1="47714" y1="18857" x2="43429" y2="23714"/>
                        <a14:backgroundMark x1="43143" y1="26571" x2="42571" y2="30571"/>
                        <a14:backgroundMark x1="19143" y1="42000" x2="19143" y2="49714"/>
                        <a14:backgroundMark x1="20857" y1="50857" x2="23143" y2="53714"/>
                        <a14:backgroundMark x1="21714" y1="56571" x2="20857" y2="59429"/>
                        <a14:backgroundMark x1="22571" y1="64286" x2="24857" y2="66571"/>
                        <a14:backgroundMark x1="28286" y1="68571" x2="30857" y2="69143"/>
                        <a14:backgroundMark x1="31714" y1="69714" x2="31143" y2="70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97" t="11158" r="21103" b="18188"/>
          <a:stretch/>
        </p:blipFill>
        <p:spPr bwMode="auto">
          <a:xfrm>
            <a:off x="1259632" y="3933056"/>
            <a:ext cx="2026920" cy="2355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49 Imagen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5080" b="-22244"/>
          <a:stretch/>
        </p:blipFill>
        <p:spPr>
          <a:xfrm>
            <a:off x="5652120" y="476672"/>
            <a:ext cx="2052096" cy="597065"/>
          </a:xfrm>
          <a:prstGeom prst="rect">
            <a:avLst/>
          </a:prstGeom>
          <a:effectLst>
            <a:outerShdw blurRad="50800" dist="38100" dir="2700000" algn="tl" rotWithShape="0">
              <a:schemeClr val="tx2">
                <a:lumMod val="60000"/>
                <a:lumOff val="40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874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8" descr="cloud, blue, symbol, cartoon, symbols, clouds, day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4688" y1="27621" x2="13125" y2="57289"/>
                        <a14:backgroundMark x1="44688" y1="28645" x2="80781" y2="265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32" t="26840"/>
          <a:stretch/>
        </p:blipFill>
        <p:spPr bwMode="auto">
          <a:xfrm>
            <a:off x="704856" y="2132856"/>
            <a:ext cx="3294540" cy="1569026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838560" y="2189714"/>
            <a:ext cx="3085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8000" b="1" dirty="0" err="1" smtClean="0"/>
              <a:t>watch</a:t>
            </a:r>
            <a:endParaRPr lang="es-ES" sz="8000" b="1" dirty="0"/>
          </a:p>
        </p:txBody>
      </p:sp>
      <p:grpSp>
        <p:nvGrpSpPr>
          <p:cNvPr id="20" name="19 Grupo"/>
          <p:cNvGrpSpPr/>
          <p:nvPr/>
        </p:nvGrpSpPr>
        <p:grpSpPr>
          <a:xfrm>
            <a:off x="-69920" y="-27382"/>
            <a:ext cx="9314312" cy="6984774"/>
            <a:chOff x="-69920" y="-27382"/>
            <a:chExt cx="9314312" cy="6984774"/>
          </a:xfrm>
        </p:grpSpPr>
        <p:sp>
          <p:nvSpPr>
            <p:cNvPr id="21" name="20 Rectángulo"/>
            <p:cNvSpPr/>
            <p:nvPr/>
          </p:nvSpPr>
          <p:spPr>
            <a:xfrm>
              <a:off x="323528" y="6741369"/>
              <a:ext cx="8712968" cy="21602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2" name="21 Grupo"/>
            <p:cNvGrpSpPr/>
            <p:nvPr/>
          </p:nvGrpSpPr>
          <p:grpSpPr>
            <a:xfrm>
              <a:off x="-69920" y="-27382"/>
              <a:ext cx="9314312" cy="6984774"/>
              <a:chOff x="-69920" y="-27382"/>
              <a:chExt cx="9314312" cy="6984774"/>
            </a:xfrm>
          </p:grpSpPr>
          <p:sp>
            <p:nvSpPr>
              <p:cNvPr id="26" name="25 Rectángulo"/>
              <p:cNvSpPr/>
              <p:nvPr/>
            </p:nvSpPr>
            <p:spPr>
              <a:xfrm>
                <a:off x="9036496" y="404663"/>
                <a:ext cx="159241" cy="633670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7" name="26 Rectángulo"/>
              <p:cNvSpPr/>
              <p:nvPr/>
            </p:nvSpPr>
            <p:spPr>
              <a:xfrm>
                <a:off x="-51737" y="404664"/>
                <a:ext cx="159241" cy="633670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28" name="27 Grupo"/>
              <p:cNvGrpSpPr/>
              <p:nvPr/>
            </p:nvGrpSpPr>
            <p:grpSpPr>
              <a:xfrm>
                <a:off x="-69920" y="-27382"/>
                <a:ext cx="9314312" cy="6984774"/>
                <a:chOff x="-69920" y="-74259"/>
                <a:chExt cx="9314312" cy="7132474"/>
              </a:xfrm>
            </p:grpSpPr>
            <p:sp>
              <p:nvSpPr>
                <p:cNvPr id="29" name="28 Triángulo rectángulo"/>
                <p:cNvSpPr/>
                <p:nvPr/>
              </p:nvSpPr>
              <p:spPr>
                <a:xfrm flipH="1">
                  <a:off x="8460428" y="6249378"/>
                  <a:ext cx="757067" cy="80883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0" name="29 Triángulo rectángulo"/>
                <p:cNvSpPr/>
                <p:nvPr/>
              </p:nvSpPr>
              <p:spPr>
                <a:xfrm rot="5400000" flipV="1">
                  <a:off x="8556364" y="-170194"/>
                  <a:ext cx="592094" cy="783963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1" name="30 Triángulo rectángulo"/>
                <p:cNvSpPr/>
                <p:nvPr/>
              </p:nvSpPr>
              <p:spPr>
                <a:xfrm>
                  <a:off x="-69920" y="6249378"/>
                  <a:ext cx="897504" cy="80883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2" name="31 Triángulo rectángulo"/>
                <p:cNvSpPr/>
                <p:nvPr/>
              </p:nvSpPr>
              <p:spPr>
                <a:xfrm rot="5400000">
                  <a:off x="19868" y="-145866"/>
                  <a:ext cx="592094" cy="73530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3" name="32 Rectángulo redondeado"/>
                <p:cNvSpPr/>
                <p:nvPr/>
              </p:nvSpPr>
              <p:spPr>
                <a:xfrm>
                  <a:off x="107504" y="0"/>
                  <a:ext cx="8928992" cy="6837624"/>
                </a:xfrm>
                <a:prstGeom prst="roundRect">
                  <a:avLst>
                    <a:gd name="adj" fmla="val 10000"/>
                  </a:avLst>
                </a:prstGeom>
                <a:noFill/>
                <a:ln w="127000">
                  <a:solidFill>
                    <a:srgbClr val="00B0F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3" name="2 Rectángulo"/>
          <p:cNvSpPr/>
          <p:nvPr/>
        </p:nvSpPr>
        <p:spPr>
          <a:xfrm>
            <a:off x="857509" y="842904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What’s the plural form of …</a:t>
            </a:r>
            <a:endParaRPr lang="es-ES" sz="2400" b="1" dirty="0"/>
          </a:p>
        </p:txBody>
      </p:sp>
      <p:grpSp>
        <p:nvGrpSpPr>
          <p:cNvPr id="5" name="4 Grupo"/>
          <p:cNvGrpSpPr/>
          <p:nvPr/>
        </p:nvGrpSpPr>
        <p:grpSpPr>
          <a:xfrm>
            <a:off x="5072282" y="4884310"/>
            <a:ext cx="3294540" cy="1569026"/>
            <a:chOff x="5076056" y="1629013"/>
            <a:chExt cx="3294540" cy="1569026"/>
          </a:xfrm>
        </p:grpSpPr>
        <p:pic>
          <p:nvPicPr>
            <p:cNvPr id="1032" name="Picture 8" descr="cloud, blue, symbol, cartoon, symbols, clouds, day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backgroundMark x1="44688" y1="27621" x2="13125" y2="57289"/>
                          <a14:backgroundMark x1="44688" y1="28645" x2="80781" y2="265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32" t="26840"/>
            <a:stretch/>
          </p:blipFill>
          <p:spPr bwMode="auto">
            <a:xfrm>
              <a:off x="5076056" y="1629013"/>
              <a:ext cx="3294540" cy="1569026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24 CuadroTexto"/>
            <p:cNvSpPr txBox="1"/>
            <p:nvPr/>
          </p:nvSpPr>
          <p:spPr>
            <a:xfrm>
              <a:off x="5159040" y="1894344"/>
              <a:ext cx="30853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6000" b="1" dirty="0" err="1" smtClean="0">
                  <a:solidFill>
                    <a:schemeClr val="bg1"/>
                  </a:solidFill>
                </a:rPr>
                <a:t>watches</a:t>
              </a:r>
              <a:endParaRPr lang="es-ES" sz="6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39 Grupo"/>
          <p:cNvGrpSpPr/>
          <p:nvPr/>
        </p:nvGrpSpPr>
        <p:grpSpPr>
          <a:xfrm>
            <a:off x="5113893" y="1149372"/>
            <a:ext cx="3294540" cy="1569026"/>
            <a:chOff x="5076056" y="1629013"/>
            <a:chExt cx="3294540" cy="1569026"/>
          </a:xfrm>
        </p:grpSpPr>
        <p:pic>
          <p:nvPicPr>
            <p:cNvPr id="41" name="Picture 8" descr="cloud, blue, symbol, cartoon, symbols, clouds, day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backgroundMark x1="44688" y1="27621" x2="13125" y2="57289"/>
                          <a14:backgroundMark x1="44688" y1="28645" x2="80781" y2="265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32" t="26840"/>
            <a:stretch/>
          </p:blipFill>
          <p:spPr bwMode="auto">
            <a:xfrm>
              <a:off x="5076056" y="1629013"/>
              <a:ext cx="3294540" cy="1569026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41 CuadroTexto"/>
            <p:cNvSpPr txBox="1"/>
            <p:nvPr/>
          </p:nvSpPr>
          <p:spPr>
            <a:xfrm>
              <a:off x="5159040" y="1894344"/>
              <a:ext cx="30853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6000" b="1" dirty="0" err="1" smtClean="0">
                  <a:solidFill>
                    <a:schemeClr val="bg1"/>
                  </a:solidFill>
                </a:rPr>
                <a:t>watchs</a:t>
              </a:r>
              <a:endParaRPr lang="es-ES" sz="6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42 Grupo"/>
          <p:cNvGrpSpPr/>
          <p:nvPr/>
        </p:nvGrpSpPr>
        <p:grpSpPr>
          <a:xfrm>
            <a:off x="5093884" y="2996952"/>
            <a:ext cx="3294540" cy="1569026"/>
            <a:chOff x="5076056" y="1629013"/>
            <a:chExt cx="3294540" cy="1569026"/>
          </a:xfrm>
        </p:grpSpPr>
        <p:pic>
          <p:nvPicPr>
            <p:cNvPr id="44" name="Picture 8" descr="cloud, blue, symbol, cartoon, symbols, clouds, day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backgroundMark x1="44688" y1="27621" x2="13125" y2="57289"/>
                          <a14:backgroundMark x1="44688" y1="28645" x2="80781" y2="265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32" t="26840"/>
            <a:stretch/>
          </p:blipFill>
          <p:spPr bwMode="auto">
            <a:xfrm>
              <a:off x="5076056" y="1629013"/>
              <a:ext cx="3294540" cy="1569026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44 CuadroTexto"/>
            <p:cNvSpPr txBox="1"/>
            <p:nvPr/>
          </p:nvSpPr>
          <p:spPr>
            <a:xfrm>
              <a:off x="5159040" y="1894344"/>
              <a:ext cx="30853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6000" b="1" dirty="0" err="1" smtClean="0">
                  <a:solidFill>
                    <a:schemeClr val="bg1"/>
                  </a:solidFill>
                </a:rPr>
                <a:t>watchies</a:t>
              </a:r>
              <a:endParaRPr lang="es-ES" sz="6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52" name="Picture 4" descr="http://www.es.clipproject.info/images/joomgallery/details/cartoon_15/cartoon_dibujos_animados_gratis_2_20101217_2055070911.g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000" r="90000">
                        <a14:foregroundMark x1="31429" y1="42571" x2="42857" y2="68000"/>
                        <a14:foregroundMark x1="43714" y1="70857" x2="48857" y2="68857"/>
                        <a14:backgroundMark x1="33143" y1="15714" x2="15143" y2="30857"/>
                        <a14:backgroundMark x1="46000" y1="14286" x2="30000" y2="13143"/>
                        <a14:backgroundMark x1="48571" y1="13143" x2="57429" y2="12000"/>
                        <a14:backgroundMark x1="75143" y1="22857" x2="84857" y2="41429"/>
                        <a14:backgroundMark x1="63143" y1="12000" x2="73143" y2="16857"/>
                        <a14:backgroundMark x1="82857" y1="45429" x2="82000" y2="61714"/>
                        <a14:backgroundMark x1="79429" y1="64286" x2="66286" y2="77714"/>
                        <a14:backgroundMark x1="14286" y1="38286" x2="16286" y2="61714"/>
                        <a14:backgroundMark x1="21429" y1="69143" x2="40000" y2="82571"/>
                        <a14:backgroundMark x1="46000" y1="82571" x2="65714" y2="78571"/>
                        <a14:backgroundMark x1="29429" y1="70857" x2="28286" y2="70571"/>
                        <a14:backgroundMark x1="28000" y1="69143" x2="22571" y2="66286"/>
                        <a14:backgroundMark x1="20000" y1="58286" x2="21429" y2="63143"/>
                        <a14:backgroundMark x1="31143" y1="70857" x2="32286" y2="77143"/>
                        <a14:backgroundMark x1="34000" y1="75429" x2="39714" y2="78286"/>
                        <a14:backgroundMark x1="46571" y1="77429" x2="43143" y2="78857"/>
                        <a14:backgroundMark x1="40857" y1="78286" x2="36286" y2="76571"/>
                        <a14:backgroundMark x1="12000" y1="33714" x2="11143" y2="51429"/>
                        <a14:backgroundMark x1="47714" y1="18857" x2="43429" y2="23714"/>
                        <a14:backgroundMark x1="43143" y1="26571" x2="42571" y2="30571"/>
                        <a14:backgroundMark x1="19143" y1="42000" x2="19143" y2="49714"/>
                        <a14:backgroundMark x1="20857" y1="50857" x2="23143" y2="53714"/>
                        <a14:backgroundMark x1="21714" y1="56571" x2="20857" y2="59429"/>
                        <a14:backgroundMark x1="22571" y1="64286" x2="24857" y2="66571"/>
                        <a14:backgroundMark x1="28286" y1="68571" x2="30857" y2="69143"/>
                        <a14:backgroundMark x1="31714" y1="69714" x2="31143" y2="70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97" t="11158" r="21103" b="18188"/>
          <a:stretch/>
        </p:blipFill>
        <p:spPr bwMode="auto">
          <a:xfrm>
            <a:off x="1259632" y="3933056"/>
            <a:ext cx="2026920" cy="2355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34 Imagen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5080" b="-22244"/>
          <a:stretch/>
        </p:blipFill>
        <p:spPr>
          <a:xfrm>
            <a:off x="5652120" y="476672"/>
            <a:ext cx="2052096" cy="597065"/>
          </a:xfrm>
          <a:prstGeom prst="rect">
            <a:avLst/>
          </a:prstGeom>
          <a:effectLst>
            <a:outerShdw blurRad="50800" dist="38100" dir="2700000" algn="tl" rotWithShape="0">
              <a:schemeClr val="tx2">
                <a:lumMod val="60000"/>
                <a:lumOff val="40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950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8" descr="cloud, blue, symbol, cartoon, symbols, clouds, day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4688" y1="27621" x2="13125" y2="57289"/>
                        <a14:backgroundMark x1="44688" y1="28645" x2="80781" y2="265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32" t="26840"/>
          <a:stretch/>
        </p:blipFill>
        <p:spPr bwMode="auto">
          <a:xfrm>
            <a:off x="704856" y="2204864"/>
            <a:ext cx="3294540" cy="1569026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766552" y="2261722"/>
            <a:ext cx="3085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8000" b="1" dirty="0" err="1" smtClean="0"/>
              <a:t>wife</a:t>
            </a:r>
            <a:endParaRPr lang="es-ES" sz="8000" b="1" dirty="0"/>
          </a:p>
        </p:txBody>
      </p:sp>
      <p:grpSp>
        <p:nvGrpSpPr>
          <p:cNvPr id="20" name="19 Grupo"/>
          <p:cNvGrpSpPr/>
          <p:nvPr/>
        </p:nvGrpSpPr>
        <p:grpSpPr>
          <a:xfrm>
            <a:off x="-69920" y="-27382"/>
            <a:ext cx="9314312" cy="6984774"/>
            <a:chOff x="-69920" y="-27382"/>
            <a:chExt cx="9314312" cy="6984774"/>
          </a:xfrm>
        </p:grpSpPr>
        <p:sp>
          <p:nvSpPr>
            <p:cNvPr id="21" name="20 Rectángulo"/>
            <p:cNvSpPr/>
            <p:nvPr/>
          </p:nvSpPr>
          <p:spPr>
            <a:xfrm>
              <a:off x="323528" y="6741369"/>
              <a:ext cx="8712968" cy="21602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2" name="21 Grupo"/>
            <p:cNvGrpSpPr/>
            <p:nvPr/>
          </p:nvGrpSpPr>
          <p:grpSpPr>
            <a:xfrm>
              <a:off x="-69920" y="-27382"/>
              <a:ext cx="9314312" cy="6984774"/>
              <a:chOff x="-69920" y="-27382"/>
              <a:chExt cx="9314312" cy="6984774"/>
            </a:xfrm>
          </p:grpSpPr>
          <p:sp>
            <p:nvSpPr>
              <p:cNvPr id="26" name="25 Rectángulo"/>
              <p:cNvSpPr/>
              <p:nvPr/>
            </p:nvSpPr>
            <p:spPr>
              <a:xfrm>
                <a:off x="9036496" y="404663"/>
                <a:ext cx="159241" cy="633670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7" name="26 Rectángulo"/>
              <p:cNvSpPr/>
              <p:nvPr/>
            </p:nvSpPr>
            <p:spPr>
              <a:xfrm>
                <a:off x="-51737" y="404664"/>
                <a:ext cx="159241" cy="633670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28" name="27 Grupo"/>
              <p:cNvGrpSpPr/>
              <p:nvPr/>
            </p:nvGrpSpPr>
            <p:grpSpPr>
              <a:xfrm>
                <a:off x="-69920" y="-27382"/>
                <a:ext cx="9314312" cy="6984774"/>
                <a:chOff x="-69920" y="-74259"/>
                <a:chExt cx="9314312" cy="7132474"/>
              </a:xfrm>
            </p:grpSpPr>
            <p:sp>
              <p:nvSpPr>
                <p:cNvPr id="29" name="28 Triángulo rectángulo"/>
                <p:cNvSpPr/>
                <p:nvPr/>
              </p:nvSpPr>
              <p:spPr>
                <a:xfrm flipH="1">
                  <a:off x="8460428" y="6249378"/>
                  <a:ext cx="757067" cy="80883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0" name="29 Triángulo rectángulo"/>
                <p:cNvSpPr/>
                <p:nvPr/>
              </p:nvSpPr>
              <p:spPr>
                <a:xfrm rot="5400000" flipV="1">
                  <a:off x="8556364" y="-170194"/>
                  <a:ext cx="592094" cy="783963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1" name="30 Triángulo rectángulo"/>
                <p:cNvSpPr/>
                <p:nvPr/>
              </p:nvSpPr>
              <p:spPr>
                <a:xfrm>
                  <a:off x="-69920" y="6249378"/>
                  <a:ext cx="897504" cy="80883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2" name="31 Triángulo rectángulo"/>
                <p:cNvSpPr/>
                <p:nvPr/>
              </p:nvSpPr>
              <p:spPr>
                <a:xfrm rot="5400000">
                  <a:off x="19868" y="-145866"/>
                  <a:ext cx="592094" cy="73530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3" name="32 Rectángulo redondeado"/>
                <p:cNvSpPr/>
                <p:nvPr/>
              </p:nvSpPr>
              <p:spPr>
                <a:xfrm>
                  <a:off x="107504" y="0"/>
                  <a:ext cx="8928992" cy="6837624"/>
                </a:xfrm>
                <a:prstGeom prst="roundRect">
                  <a:avLst>
                    <a:gd name="adj" fmla="val 10000"/>
                  </a:avLst>
                </a:prstGeom>
                <a:noFill/>
                <a:ln w="127000">
                  <a:solidFill>
                    <a:srgbClr val="00B0F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3" name="2 Rectángulo"/>
          <p:cNvSpPr/>
          <p:nvPr/>
        </p:nvSpPr>
        <p:spPr>
          <a:xfrm>
            <a:off x="857509" y="842904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What’s the plural form of …</a:t>
            </a:r>
            <a:endParaRPr lang="es-ES" sz="2400" b="1" dirty="0"/>
          </a:p>
        </p:txBody>
      </p:sp>
      <p:grpSp>
        <p:nvGrpSpPr>
          <p:cNvPr id="5" name="4 Grupo"/>
          <p:cNvGrpSpPr/>
          <p:nvPr/>
        </p:nvGrpSpPr>
        <p:grpSpPr>
          <a:xfrm>
            <a:off x="5072282" y="1139894"/>
            <a:ext cx="3294540" cy="1569026"/>
            <a:chOff x="5076056" y="1629013"/>
            <a:chExt cx="3294540" cy="1569026"/>
          </a:xfrm>
        </p:grpSpPr>
        <p:pic>
          <p:nvPicPr>
            <p:cNvPr id="1032" name="Picture 8" descr="cloud, blue, symbol, cartoon, symbols, clouds, day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backgroundMark x1="44688" y1="27621" x2="13125" y2="57289"/>
                          <a14:backgroundMark x1="44688" y1="28645" x2="80781" y2="265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32" t="26840"/>
            <a:stretch/>
          </p:blipFill>
          <p:spPr bwMode="auto">
            <a:xfrm>
              <a:off x="5076056" y="1629013"/>
              <a:ext cx="3294540" cy="1569026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24 CuadroTexto"/>
            <p:cNvSpPr txBox="1"/>
            <p:nvPr/>
          </p:nvSpPr>
          <p:spPr>
            <a:xfrm>
              <a:off x="5159040" y="1894344"/>
              <a:ext cx="30853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6000" b="1" dirty="0" err="1" smtClean="0">
                  <a:solidFill>
                    <a:schemeClr val="bg1"/>
                  </a:solidFill>
                </a:rPr>
                <a:t>wives</a:t>
              </a:r>
              <a:endParaRPr lang="es-ES" sz="6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39 Grupo"/>
          <p:cNvGrpSpPr/>
          <p:nvPr/>
        </p:nvGrpSpPr>
        <p:grpSpPr>
          <a:xfrm>
            <a:off x="5113893" y="4884310"/>
            <a:ext cx="3294540" cy="1569026"/>
            <a:chOff x="5076056" y="1629013"/>
            <a:chExt cx="3294540" cy="1569026"/>
          </a:xfrm>
        </p:grpSpPr>
        <p:pic>
          <p:nvPicPr>
            <p:cNvPr id="41" name="Picture 8" descr="cloud, blue, symbol, cartoon, symbols, clouds, day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backgroundMark x1="44688" y1="27621" x2="13125" y2="57289"/>
                          <a14:backgroundMark x1="44688" y1="28645" x2="80781" y2="265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32" t="26840"/>
            <a:stretch/>
          </p:blipFill>
          <p:spPr bwMode="auto">
            <a:xfrm>
              <a:off x="5076056" y="1629013"/>
              <a:ext cx="3294540" cy="1569026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41 CuadroTexto"/>
            <p:cNvSpPr txBox="1"/>
            <p:nvPr/>
          </p:nvSpPr>
          <p:spPr>
            <a:xfrm>
              <a:off x="5159040" y="1894344"/>
              <a:ext cx="30853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6000" b="1" dirty="0" err="1" smtClean="0">
                  <a:solidFill>
                    <a:schemeClr val="bg1"/>
                  </a:solidFill>
                </a:rPr>
                <a:t>wifes</a:t>
              </a:r>
              <a:endParaRPr lang="es-ES" sz="6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42 Grupo"/>
          <p:cNvGrpSpPr/>
          <p:nvPr/>
        </p:nvGrpSpPr>
        <p:grpSpPr>
          <a:xfrm>
            <a:off x="5093884" y="2996952"/>
            <a:ext cx="3294540" cy="1569026"/>
            <a:chOff x="5076056" y="1629013"/>
            <a:chExt cx="3294540" cy="1569026"/>
          </a:xfrm>
        </p:grpSpPr>
        <p:pic>
          <p:nvPicPr>
            <p:cNvPr id="44" name="Picture 8" descr="cloud, blue, symbol, cartoon, symbols, clouds, day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backgroundMark x1="44688" y1="27621" x2="13125" y2="57289"/>
                          <a14:backgroundMark x1="44688" y1="28645" x2="80781" y2="265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32" t="26840"/>
            <a:stretch/>
          </p:blipFill>
          <p:spPr bwMode="auto">
            <a:xfrm>
              <a:off x="5076056" y="1629013"/>
              <a:ext cx="3294540" cy="1569026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44 CuadroTexto"/>
            <p:cNvSpPr txBox="1"/>
            <p:nvPr/>
          </p:nvSpPr>
          <p:spPr>
            <a:xfrm>
              <a:off x="5159040" y="1894344"/>
              <a:ext cx="30853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6000" b="1" dirty="0" err="1" smtClean="0">
                  <a:solidFill>
                    <a:schemeClr val="bg1"/>
                  </a:solidFill>
                </a:rPr>
                <a:t>wifs</a:t>
              </a:r>
              <a:endParaRPr lang="es-ES" sz="6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5" name="Picture 4" descr="http://www.es.clipproject.info/images/joomgallery/details/cartoon_15/cartoon_dibujos_animados_gratis_2_20101217_2055070911.g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000" r="90000">
                        <a14:foregroundMark x1="31429" y1="42571" x2="42857" y2="68000"/>
                        <a14:foregroundMark x1="43714" y1="70857" x2="48857" y2="68857"/>
                        <a14:backgroundMark x1="33143" y1="15714" x2="15143" y2="30857"/>
                        <a14:backgroundMark x1="46000" y1="14286" x2="30000" y2="13143"/>
                        <a14:backgroundMark x1="48571" y1="13143" x2="57429" y2="12000"/>
                        <a14:backgroundMark x1="75143" y1="22857" x2="84857" y2="41429"/>
                        <a14:backgroundMark x1="63143" y1="12000" x2="73143" y2="16857"/>
                        <a14:backgroundMark x1="82857" y1="45429" x2="82000" y2="61714"/>
                        <a14:backgroundMark x1="79429" y1="64286" x2="66286" y2="77714"/>
                        <a14:backgroundMark x1="14286" y1="38286" x2="16286" y2="61714"/>
                        <a14:backgroundMark x1="21429" y1="69143" x2="40000" y2="82571"/>
                        <a14:backgroundMark x1="46000" y1="82571" x2="65714" y2="78571"/>
                        <a14:backgroundMark x1="29429" y1="70857" x2="28286" y2="70571"/>
                        <a14:backgroundMark x1="28000" y1="69143" x2="22571" y2="66286"/>
                        <a14:backgroundMark x1="20000" y1="58286" x2="21429" y2="63143"/>
                        <a14:backgroundMark x1="31143" y1="70857" x2="32286" y2="77143"/>
                        <a14:backgroundMark x1="34000" y1="75429" x2="39714" y2="78286"/>
                        <a14:backgroundMark x1="46571" y1="77429" x2="43143" y2="78857"/>
                        <a14:backgroundMark x1="40857" y1="78286" x2="36286" y2="76571"/>
                        <a14:backgroundMark x1="12000" y1="33714" x2="11143" y2="51429"/>
                        <a14:backgroundMark x1="47714" y1="18857" x2="43429" y2="23714"/>
                        <a14:backgroundMark x1="43143" y1="26571" x2="42571" y2="30571"/>
                        <a14:backgroundMark x1="19143" y1="42000" x2="19143" y2="49714"/>
                        <a14:backgroundMark x1="20857" y1="50857" x2="23143" y2="53714"/>
                        <a14:backgroundMark x1="21714" y1="56571" x2="20857" y2="59429"/>
                        <a14:backgroundMark x1="22571" y1="64286" x2="24857" y2="66571"/>
                        <a14:backgroundMark x1="28286" y1="68571" x2="30857" y2="69143"/>
                        <a14:backgroundMark x1="31714" y1="69714" x2="31143" y2="70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97" t="11158" r="21103" b="18188"/>
          <a:stretch/>
        </p:blipFill>
        <p:spPr bwMode="auto">
          <a:xfrm>
            <a:off x="1259632" y="3933056"/>
            <a:ext cx="2026920" cy="2355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36 Imagen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5080" b="-22244"/>
          <a:stretch/>
        </p:blipFill>
        <p:spPr>
          <a:xfrm>
            <a:off x="5652120" y="476672"/>
            <a:ext cx="2052096" cy="597065"/>
          </a:xfrm>
          <a:prstGeom prst="rect">
            <a:avLst/>
          </a:prstGeom>
          <a:effectLst>
            <a:outerShdw blurRad="50800" dist="38100" dir="2700000" algn="tl" rotWithShape="0">
              <a:schemeClr val="tx2">
                <a:lumMod val="60000"/>
                <a:lumOff val="40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978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8" descr="cloud, blue, symbol, cartoon, symbols, clouds, day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4688" y1="27621" x2="13125" y2="57289"/>
                        <a14:backgroundMark x1="44688" y1="28645" x2="80781" y2="265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32" t="26840"/>
          <a:stretch/>
        </p:blipFill>
        <p:spPr bwMode="auto">
          <a:xfrm>
            <a:off x="704856" y="2364030"/>
            <a:ext cx="3294540" cy="1569026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955135" y="2492896"/>
            <a:ext cx="27527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8000" b="1" dirty="0" err="1" smtClean="0"/>
              <a:t>half</a:t>
            </a:r>
            <a:endParaRPr lang="es-ES" sz="8000" b="1" dirty="0"/>
          </a:p>
        </p:txBody>
      </p:sp>
      <p:grpSp>
        <p:nvGrpSpPr>
          <p:cNvPr id="20" name="19 Grupo"/>
          <p:cNvGrpSpPr/>
          <p:nvPr/>
        </p:nvGrpSpPr>
        <p:grpSpPr>
          <a:xfrm>
            <a:off x="-69920" y="-27382"/>
            <a:ext cx="9314312" cy="6984774"/>
            <a:chOff x="-69920" y="-27382"/>
            <a:chExt cx="9314312" cy="6984774"/>
          </a:xfrm>
        </p:grpSpPr>
        <p:sp>
          <p:nvSpPr>
            <p:cNvPr id="21" name="20 Rectángulo"/>
            <p:cNvSpPr/>
            <p:nvPr/>
          </p:nvSpPr>
          <p:spPr>
            <a:xfrm>
              <a:off x="323528" y="6741369"/>
              <a:ext cx="8712968" cy="21602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2" name="21 Grupo"/>
            <p:cNvGrpSpPr/>
            <p:nvPr/>
          </p:nvGrpSpPr>
          <p:grpSpPr>
            <a:xfrm>
              <a:off x="-69920" y="-27382"/>
              <a:ext cx="9314312" cy="6984774"/>
              <a:chOff x="-69920" y="-27382"/>
              <a:chExt cx="9314312" cy="6984774"/>
            </a:xfrm>
          </p:grpSpPr>
          <p:sp>
            <p:nvSpPr>
              <p:cNvPr id="26" name="25 Rectángulo"/>
              <p:cNvSpPr/>
              <p:nvPr/>
            </p:nvSpPr>
            <p:spPr>
              <a:xfrm>
                <a:off x="9036496" y="404663"/>
                <a:ext cx="159241" cy="633670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7" name="26 Rectángulo"/>
              <p:cNvSpPr/>
              <p:nvPr/>
            </p:nvSpPr>
            <p:spPr>
              <a:xfrm>
                <a:off x="-51737" y="404664"/>
                <a:ext cx="159241" cy="633670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28" name="27 Grupo"/>
              <p:cNvGrpSpPr/>
              <p:nvPr/>
            </p:nvGrpSpPr>
            <p:grpSpPr>
              <a:xfrm>
                <a:off x="-69920" y="-27382"/>
                <a:ext cx="9314312" cy="6984774"/>
                <a:chOff x="-69920" y="-74259"/>
                <a:chExt cx="9314312" cy="7132474"/>
              </a:xfrm>
            </p:grpSpPr>
            <p:sp>
              <p:nvSpPr>
                <p:cNvPr id="29" name="28 Triángulo rectángulo"/>
                <p:cNvSpPr/>
                <p:nvPr/>
              </p:nvSpPr>
              <p:spPr>
                <a:xfrm flipH="1">
                  <a:off x="8460428" y="6249378"/>
                  <a:ext cx="757067" cy="80883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0" name="29 Triángulo rectángulo"/>
                <p:cNvSpPr/>
                <p:nvPr/>
              </p:nvSpPr>
              <p:spPr>
                <a:xfrm rot="5400000" flipV="1">
                  <a:off x="8556364" y="-170194"/>
                  <a:ext cx="592094" cy="783963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1" name="30 Triángulo rectángulo"/>
                <p:cNvSpPr/>
                <p:nvPr/>
              </p:nvSpPr>
              <p:spPr>
                <a:xfrm>
                  <a:off x="-69920" y="6249378"/>
                  <a:ext cx="897504" cy="80883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2" name="31 Triángulo rectángulo"/>
                <p:cNvSpPr/>
                <p:nvPr/>
              </p:nvSpPr>
              <p:spPr>
                <a:xfrm rot="5400000">
                  <a:off x="19868" y="-145866"/>
                  <a:ext cx="592094" cy="73530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3" name="32 Rectángulo redondeado"/>
                <p:cNvSpPr/>
                <p:nvPr/>
              </p:nvSpPr>
              <p:spPr>
                <a:xfrm>
                  <a:off x="107504" y="0"/>
                  <a:ext cx="8928992" cy="6837624"/>
                </a:xfrm>
                <a:prstGeom prst="roundRect">
                  <a:avLst>
                    <a:gd name="adj" fmla="val 10000"/>
                  </a:avLst>
                </a:prstGeom>
                <a:noFill/>
                <a:ln w="127000">
                  <a:solidFill>
                    <a:srgbClr val="00B0F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3" name="2 Rectángulo"/>
          <p:cNvSpPr/>
          <p:nvPr/>
        </p:nvSpPr>
        <p:spPr>
          <a:xfrm>
            <a:off x="857509" y="842904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What’s the plural form of …</a:t>
            </a:r>
            <a:endParaRPr lang="es-ES" sz="2400" b="1" dirty="0"/>
          </a:p>
        </p:txBody>
      </p:sp>
      <p:grpSp>
        <p:nvGrpSpPr>
          <p:cNvPr id="5" name="4 Grupo"/>
          <p:cNvGrpSpPr/>
          <p:nvPr/>
        </p:nvGrpSpPr>
        <p:grpSpPr>
          <a:xfrm>
            <a:off x="5072282" y="3012102"/>
            <a:ext cx="3294540" cy="1569026"/>
            <a:chOff x="5076056" y="1629013"/>
            <a:chExt cx="3294540" cy="1569026"/>
          </a:xfrm>
        </p:grpSpPr>
        <p:pic>
          <p:nvPicPr>
            <p:cNvPr id="1032" name="Picture 8" descr="cloud, blue, symbol, cartoon, symbols, clouds, day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backgroundMark x1="44688" y1="27621" x2="13125" y2="57289"/>
                          <a14:backgroundMark x1="44688" y1="28645" x2="80781" y2="265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32" t="26840"/>
            <a:stretch/>
          </p:blipFill>
          <p:spPr bwMode="auto">
            <a:xfrm>
              <a:off x="5076056" y="1629013"/>
              <a:ext cx="3294540" cy="1569026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24 CuadroTexto"/>
            <p:cNvSpPr txBox="1"/>
            <p:nvPr/>
          </p:nvSpPr>
          <p:spPr>
            <a:xfrm>
              <a:off x="5159040" y="1894344"/>
              <a:ext cx="30853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6000" b="1" dirty="0" err="1" smtClean="0">
                  <a:solidFill>
                    <a:schemeClr val="bg1"/>
                  </a:solidFill>
                </a:rPr>
                <a:t>halves</a:t>
              </a:r>
              <a:endParaRPr lang="es-ES" sz="6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39 Grupo"/>
          <p:cNvGrpSpPr/>
          <p:nvPr/>
        </p:nvGrpSpPr>
        <p:grpSpPr>
          <a:xfrm>
            <a:off x="5113893" y="4884310"/>
            <a:ext cx="3294540" cy="1569026"/>
            <a:chOff x="5076056" y="1629013"/>
            <a:chExt cx="3294540" cy="1569026"/>
          </a:xfrm>
        </p:grpSpPr>
        <p:pic>
          <p:nvPicPr>
            <p:cNvPr id="41" name="Picture 8" descr="cloud, blue, symbol, cartoon, symbols, clouds, day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backgroundMark x1="44688" y1="27621" x2="13125" y2="57289"/>
                          <a14:backgroundMark x1="44688" y1="28645" x2="80781" y2="265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32" t="26840"/>
            <a:stretch/>
          </p:blipFill>
          <p:spPr bwMode="auto">
            <a:xfrm>
              <a:off x="5076056" y="1629013"/>
              <a:ext cx="3294540" cy="1569026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41 CuadroTexto"/>
            <p:cNvSpPr txBox="1"/>
            <p:nvPr/>
          </p:nvSpPr>
          <p:spPr>
            <a:xfrm>
              <a:off x="5159040" y="1894344"/>
              <a:ext cx="30853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6000" b="1" dirty="0" err="1" smtClean="0">
                  <a:solidFill>
                    <a:schemeClr val="bg1"/>
                  </a:solidFill>
                </a:rPr>
                <a:t>halfes</a:t>
              </a:r>
              <a:endParaRPr lang="es-ES" sz="6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42 Grupo"/>
          <p:cNvGrpSpPr/>
          <p:nvPr/>
        </p:nvGrpSpPr>
        <p:grpSpPr>
          <a:xfrm>
            <a:off x="5093884" y="1124744"/>
            <a:ext cx="3294540" cy="1569026"/>
            <a:chOff x="5076056" y="1629013"/>
            <a:chExt cx="3294540" cy="1569026"/>
          </a:xfrm>
        </p:grpSpPr>
        <p:pic>
          <p:nvPicPr>
            <p:cNvPr id="44" name="Picture 8" descr="cloud, blue, symbol, cartoon, symbols, clouds, day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backgroundMark x1="44688" y1="27621" x2="13125" y2="57289"/>
                          <a14:backgroundMark x1="44688" y1="28645" x2="80781" y2="265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32" t="26840"/>
            <a:stretch/>
          </p:blipFill>
          <p:spPr bwMode="auto">
            <a:xfrm>
              <a:off x="5076056" y="1629013"/>
              <a:ext cx="3294540" cy="1569026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44 CuadroTexto"/>
            <p:cNvSpPr txBox="1"/>
            <p:nvPr/>
          </p:nvSpPr>
          <p:spPr>
            <a:xfrm>
              <a:off x="5159040" y="1894344"/>
              <a:ext cx="30853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6000" b="1" dirty="0" err="1" smtClean="0">
                  <a:solidFill>
                    <a:schemeClr val="bg1"/>
                  </a:solidFill>
                </a:rPr>
                <a:t>halfs</a:t>
              </a:r>
              <a:endParaRPr lang="es-ES" sz="6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5" name="Picture 4" descr="http://www.es.clipproject.info/images/joomgallery/details/cartoon_15/cartoon_dibujos_animados_gratis_2_20101217_2055070911.g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000" r="90000">
                        <a14:foregroundMark x1="31429" y1="42571" x2="42857" y2="68000"/>
                        <a14:foregroundMark x1="43714" y1="70857" x2="48857" y2="68857"/>
                        <a14:backgroundMark x1="33143" y1="15714" x2="15143" y2="30857"/>
                        <a14:backgroundMark x1="46000" y1="14286" x2="30000" y2="13143"/>
                        <a14:backgroundMark x1="48571" y1="13143" x2="57429" y2="12000"/>
                        <a14:backgroundMark x1="75143" y1="22857" x2="84857" y2="41429"/>
                        <a14:backgroundMark x1="63143" y1="12000" x2="73143" y2="16857"/>
                        <a14:backgroundMark x1="82857" y1="45429" x2="82000" y2="61714"/>
                        <a14:backgroundMark x1="79429" y1="64286" x2="66286" y2="77714"/>
                        <a14:backgroundMark x1="14286" y1="38286" x2="16286" y2="61714"/>
                        <a14:backgroundMark x1="21429" y1="69143" x2="40000" y2="82571"/>
                        <a14:backgroundMark x1="46000" y1="82571" x2="65714" y2="78571"/>
                        <a14:backgroundMark x1="29429" y1="70857" x2="28286" y2="70571"/>
                        <a14:backgroundMark x1="28000" y1="69143" x2="22571" y2="66286"/>
                        <a14:backgroundMark x1="20000" y1="58286" x2="21429" y2="63143"/>
                        <a14:backgroundMark x1="31143" y1="70857" x2="32286" y2="77143"/>
                        <a14:backgroundMark x1="34000" y1="75429" x2="39714" y2="78286"/>
                        <a14:backgroundMark x1="46571" y1="77429" x2="43143" y2="78857"/>
                        <a14:backgroundMark x1="40857" y1="78286" x2="36286" y2="76571"/>
                        <a14:backgroundMark x1="12000" y1="33714" x2="11143" y2="51429"/>
                        <a14:backgroundMark x1="47714" y1="18857" x2="43429" y2="23714"/>
                        <a14:backgroundMark x1="43143" y1="26571" x2="42571" y2="30571"/>
                        <a14:backgroundMark x1="19143" y1="42000" x2="19143" y2="49714"/>
                        <a14:backgroundMark x1="20857" y1="50857" x2="23143" y2="53714"/>
                        <a14:backgroundMark x1="21714" y1="56571" x2="20857" y2="59429"/>
                        <a14:backgroundMark x1="22571" y1="64286" x2="24857" y2="66571"/>
                        <a14:backgroundMark x1="28286" y1="68571" x2="30857" y2="69143"/>
                        <a14:backgroundMark x1="31714" y1="69714" x2="31143" y2="70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97" t="11158" r="21103" b="18188"/>
          <a:stretch/>
        </p:blipFill>
        <p:spPr bwMode="auto">
          <a:xfrm>
            <a:off x="1259632" y="4097924"/>
            <a:ext cx="2026920" cy="2355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36 Imagen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5080" b="-22244"/>
          <a:stretch/>
        </p:blipFill>
        <p:spPr>
          <a:xfrm>
            <a:off x="5652120" y="476672"/>
            <a:ext cx="2052096" cy="597065"/>
          </a:xfrm>
          <a:prstGeom prst="rect">
            <a:avLst/>
          </a:prstGeom>
          <a:effectLst>
            <a:outerShdw blurRad="50800" dist="38100" dir="2700000" algn="tl" rotWithShape="0">
              <a:schemeClr val="tx2">
                <a:lumMod val="60000"/>
                <a:lumOff val="40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173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8" descr="cloud, blue, symbol, cartoon, symbols, clouds, day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4688" y1="27621" x2="13125" y2="57289"/>
                        <a14:backgroundMark x1="44688" y1="28645" x2="80781" y2="265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32" t="26840"/>
          <a:stretch/>
        </p:blipFill>
        <p:spPr bwMode="auto">
          <a:xfrm>
            <a:off x="704856" y="2364030"/>
            <a:ext cx="3294540" cy="1569026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955135" y="2492896"/>
            <a:ext cx="27527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8000" b="1" dirty="0" err="1" smtClean="0"/>
              <a:t>tooth</a:t>
            </a:r>
            <a:endParaRPr lang="es-ES" sz="8000" b="1" dirty="0"/>
          </a:p>
        </p:txBody>
      </p:sp>
      <p:grpSp>
        <p:nvGrpSpPr>
          <p:cNvPr id="20" name="19 Grupo"/>
          <p:cNvGrpSpPr/>
          <p:nvPr/>
        </p:nvGrpSpPr>
        <p:grpSpPr>
          <a:xfrm>
            <a:off x="-69920" y="-27382"/>
            <a:ext cx="9314312" cy="6984774"/>
            <a:chOff x="-69920" y="-27382"/>
            <a:chExt cx="9314312" cy="6984774"/>
          </a:xfrm>
        </p:grpSpPr>
        <p:sp>
          <p:nvSpPr>
            <p:cNvPr id="21" name="20 Rectángulo"/>
            <p:cNvSpPr/>
            <p:nvPr/>
          </p:nvSpPr>
          <p:spPr>
            <a:xfrm>
              <a:off x="323528" y="6741369"/>
              <a:ext cx="8712968" cy="21602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2" name="21 Grupo"/>
            <p:cNvGrpSpPr/>
            <p:nvPr/>
          </p:nvGrpSpPr>
          <p:grpSpPr>
            <a:xfrm>
              <a:off x="-69920" y="-27382"/>
              <a:ext cx="9314312" cy="6984774"/>
              <a:chOff x="-69920" y="-27382"/>
              <a:chExt cx="9314312" cy="6984774"/>
            </a:xfrm>
          </p:grpSpPr>
          <p:sp>
            <p:nvSpPr>
              <p:cNvPr id="26" name="25 Rectángulo"/>
              <p:cNvSpPr/>
              <p:nvPr/>
            </p:nvSpPr>
            <p:spPr>
              <a:xfrm>
                <a:off x="9036496" y="404663"/>
                <a:ext cx="159241" cy="633670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7" name="26 Rectángulo"/>
              <p:cNvSpPr/>
              <p:nvPr/>
            </p:nvSpPr>
            <p:spPr>
              <a:xfrm>
                <a:off x="-51737" y="404664"/>
                <a:ext cx="159241" cy="633670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28" name="27 Grupo"/>
              <p:cNvGrpSpPr/>
              <p:nvPr/>
            </p:nvGrpSpPr>
            <p:grpSpPr>
              <a:xfrm>
                <a:off x="-69920" y="-27382"/>
                <a:ext cx="9314312" cy="6984774"/>
                <a:chOff x="-69920" y="-74259"/>
                <a:chExt cx="9314312" cy="7132474"/>
              </a:xfrm>
            </p:grpSpPr>
            <p:sp>
              <p:nvSpPr>
                <p:cNvPr id="29" name="28 Triángulo rectángulo"/>
                <p:cNvSpPr/>
                <p:nvPr/>
              </p:nvSpPr>
              <p:spPr>
                <a:xfrm flipH="1">
                  <a:off x="8460428" y="6249378"/>
                  <a:ext cx="757067" cy="80883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0" name="29 Triángulo rectángulo"/>
                <p:cNvSpPr/>
                <p:nvPr/>
              </p:nvSpPr>
              <p:spPr>
                <a:xfrm rot="5400000" flipV="1">
                  <a:off x="8556364" y="-170194"/>
                  <a:ext cx="592094" cy="783963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1" name="30 Triángulo rectángulo"/>
                <p:cNvSpPr/>
                <p:nvPr/>
              </p:nvSpPr>
              <p:spPr>
                <a:xfrm>
                  <a:off x="-69920" y="6249378"/>
                  <a:ext cx="897504" cy="80883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2" name="31 Triángulo rectángulo"/>
                <p:cNvSpPr/>
                <p:nvPr/>
              </p:nvSpPr>
              <p:spPr>
                <a:xfrm rot="5400000">
                  <a:off x="19868" y="-145866"/>
                  <a:ext cx="592094" cy="73530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3" name="32 Rectángulo redondeado"/>
                <p:cNvSpPr/>
                <p:nvPr/>
              </p:nvSpPr>
              <p:spPr>
                <a:xfrm>
                  <a:off x="107504" y="0"/>
                  <a:ext cx="8928992" cy="6837624"/>
                </a:xfrm>
                <a:prstGeom prst="roundRect">
                  <a:avLst>
                    <a:gd name="adj" fmla="val 10000"/>
                  </a:avLst>
                </a:prstGeom>
                <a:noFill/>
                <a:ln w="127000">
                  <a:solidFill>
                    <a:srgbClr val="00B0F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3" name="2 Rectángulo"/>
          <p:cNvSpPr/>
          <p:nvPr/>
        </p:nvSpPr>
        <p:spPr>
          <a:xfrm>
            <a:off x="857509" y="842904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What’s the plural form of …</a:t>
            </a:r>
            <a:endParaRPr lang="es-ES" sz="2400" b="1" dirty="0"/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5080" b="-22244"/>
          <a:stretch/>
        </p:blipFill>
        <p:spPr>
          <a:xfrm>
            <a:off x="5652120" y="476672"/>
            <a:ext cx="2052096" cy="597065"/>
          </a:xfrm>
          <a:prstGeom prst="rect">
            <a:avLst/>
          </a:prstGeom>
          <a:effectLst>
            <a:outerShdw blurRad="50800" dist="38100" dir="2700000" algn="tl" rotWithShape="0">
              <a:schemeClr val="tx2">
                <a:lumMod val="60000"/>
                <a:lumOff val="40000"/>
                <a:alpha val="40000"/>
              </a:schemeClr>
            </a:outerShdw>
          </a:effectLst>
        </p:spPr>
      </p:pic>
      <p:grpSp>
        <p:nvGrpSpPr>
          <p:cNvPr id="5" name="4 Grupo"/>
          <p:cNvGrpSpPr/>
          <p:nvPr/>
        </p:nvGrpSpPr>
        <p:grpSpPr>
          <a:xfrm>
            <a:off x="5072282" y="3012102"/>
            <a:ext cx="3294540" cy="1569026"/>
            <a:chOff x="5076056" y="1629013"/>
            <a:chExt cx="3294540" cy="1569026"/>
          </a:xfrm>
        </p:grpSpPr>
        <p:pic>
          <p:nvPicPr>
            <p:cNvPr id="1032" name="Picture 8" descr="cloud, blue, symbol, cartoon, symbols, clouds, day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backgroundMark x1="44688" y1="27621" x2="13125" y2="57289"/>
                          <a14:backgroundMark x1="44688" y1="28645" x2="80781" y2="265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32" t="26840"/>
            <a:stretch/>
          </p:blipFill>
          <p:spPr bwMode="auto">
            <a:xfrm>
              <a:off x="5076056" y="1629013"/>
              <a:ext cx="3294540" cy="1569026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24 CuadroTexto"/>
            <p:cNvSpPr txBox="1"/>
            <p:nvPr/>
          </p:nvSpPr>
          <p:spPr>
            <a:xfrm>
              <a:off x="5159040" y="1894344"/>
              <a:ext cx="30853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6000" b="1" dirty="0" err="1" smtClean="0">
                  <a:solidFill>
                    <a:schemeClr val="bg1"/>
                  </a:solidFill>
                </a:rPr>
                <a:t>teeth</a:t>
              </a:r>
              <a:endParaRPr lang="es-ES" sz="6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39 Grupo"/>
          <p:cNvGrpSpPr/>
          <p:nvPr/>
        </p:nvGrpSpPr>
        <p:grpSpPr>
          <a:xfrm>
            <a:off x="5113893" y="4884310"/>
            <a:ext cx="3294540" cy="1569026"/>
            <a:chOff x="5076056" y="1629013"/>
            <a:chExt cx="3294540" cy="1569026"/>
          </a:xfrm>
        </p:grpSpPr>
        <p:pic>
          <p:nvPicPr>
            <p:cNvPr id="41" name="Picture 8" descr="cloud, blue, symbol, cartoon, symbols, clouds, day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backgroundMark x1="44688" y1="27621" x2="13125" y2="57289"/>
                          <a14:backgroundMark x1="44688" y1="28645" x2="80781" y2="265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32" t="26840"/>
            <a:stretch/>
          </p:blipFill>
          <p:spPr bwMode="auto">
            <a:xfrm>
              <a:off x="5076056" y="1629013"/>
              <a:ext cx="3294540" cy="1569026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41 CuadroTexto"/>
            <p:cNvSpPr txBox="1"/>
            <p:nvPr/>
          </p:nvSpPr>
          <p:spPr>
            <a:xfrm>
              <a:off x="5159040" y="1894344"/>
              <a:ext cx="30853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6000" b="1" dirty="0" err="1" smtClean="0">
                  <a:solidFill>
                    <a:schemeClr val="bg1"/>
                  </a:solidFill>
                </a:rPr>
                <a:t>toothes</a:t>
              </a:r>
              <a:endParaRPr lang="es-ES" sz="6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42 Grupo"/>
          <p:cNvGrpSpPr/>
          <p:nvPr/>
        </p:nvGrpSpPr>
        <p:grpSpPr>
          <a:xfrm>
            <a:off x="5093884" y="1124744"/>
            <a:ext cx="3294540" cy="1569026"/>
            <a:chOff x="5076056" y="1629013"/>
            <a:chExt cx="3294540" cy="1569026"/>
          </a:xfrm>
        </p:grpSpPr>
        <p:pic>
          <p:nvPicPr>
            <p:cNvPr id="44" name="Picture 8" descr="cloud, blue, symbol, cartoon, symbols, clouds, day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backgroundMark x1="44688" y1="27621" x2="13125" y2="57289"/>
                          <a14:backgroundMark x1="44688" y1="28645" x2="80781" y2="265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32" t="26840"/>
            <a:stretch/>
          </p:blipFill>
          <p:spPr bwMode="auto">
            <a:xfrm>
              <a:off x="5076056" y="1629013"/>
              <a:ext cx="3294540" cy="1569026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44 CuadroTexto"/>
            <p:cNvSpPr txBox="1"/>
            <p:nvPr/>
          </p:nvSpPr>
          <p:spPr>
            <a:xfrm>
              <a:off x="5159040" y="1894344"/>
              <a:ext cx="30853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6000" b="1" dirty="0" err="1" smtClean="0">
                  <a:solidFill>
                    <a:schemeClr val="bg1"/>
                  </a:solidFill>
                </a:rPr>
                <a:t>tooths</a:t>
              </a:r>
              <a:endParaRPr lang="es-ES" sz="6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5" name="Picture 4" descr="http://www.es.clipproject.info/images/joomgallery/details/cartoon_15/cartoon_dibujos_animados_gratis_2_20101217_2055070911.gif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000" r="90000">
                        <a14:foregroundMark x1="31429" y1="42571" x2="42857" y2="68000"/>
                        <a14:foregroundMark x1="43714" y1="70857" x2="48857" y2="68857"/>
                        <a14:backgroundMark x1="33143" y1="15714" x2="15143" y2="30857"/>
                        <a14:backgroundMark x1="46000" y1="14286" x2="30000" y2="13143"/>
                        <a14:backgroundMark x1="48571" y1="13143" x2="57429" y2="12000"/>
                        <a14:backgroundMark x1="75143" y1="22857" x2="84857" y2="41429"/>
                        <a14:backgroundMark x1="63143" y1="12000" x2="73143" y2="16857"/>
                        <a14:backgroundMark x1="82857" y1="45429" x2="82000" y2="61714"/>
                        <a14:backgroundMark x1="79429" y1="64286" x2="66286" y2="77714"/>
                        <a14:backgroundMark x1="14286" y1="38286" x2="16286" y2="61714"/>
                        <a14:backgroundMark x1="21429" y1="69143" x2="40000" y2="82571"/>
                        <a14:backgroundMark x1="46000" y1="82571" x2="65714" y2="78571"/>
                        <a14:backgroundMark x1="29429" y1="70857" x2="28286" y2="70571"/>
                        <a14:backgroundMark x1="28000" y1="69143" x2="22571" y2="66286"/>
                        <a14:backgroundMark x1="20000" y1="58286" x2="21429" y2="63143"/>
                        <a14:backgroundMark x1="31143" y1="70857" x2="32286" y2="77143"/>
                        <a14:backgroundMark x1="34000" y1="75429" x2="39714" y2="78286"/>
                        <a14:backgroundMark x1="46571" y1="77429" x2="43143" y2="78857"/>
                        <a14:backgroundMark x1="40857" y1="78286" x2="36286" y2="76571"/>
                        <a14:backgroundMark x1="12000" y1="33714" x2="11143" y2="51429"/>
                        <a14:backgroundMark x1="47714" y1="18857" x2="43429" y2="23714"/>
                        <a14:backgroundMark x1="43143" y1="26571" x2="42571" y2="30571"/>
                        <a14:backgroundMark x1="19143" y1="42000" x2="19143" y2="49714"/>
                        <a14:backgroundMark x1="20857" y1="50857" x2="23143" y2="53714"/>
                        <a14:backgroundMark x1="21714" y1="56571" x2="20857" y2="59429"/>
                        <a14:backgroundMark x1="22571" y1="64286" x2="24857" y2="66571"/>
                        <a14:backgroundMark x1="28286" y1="68571" x2="30857" y2="69143"/>
                        <a14:backgroundMark x1="31714" y1="69714" x2="31143" y2="70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97" t="11158" r="21103" b="18188"/>
          <a:stretch/>
        </p:blipFill>
        <p:spPr bwMode="auto">
          <a:xfrm>
            <a:off x="1259632" y="4097924"/>
            <a:ext cx="2026920" cy="2355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43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8" descr="cloud, blue, symbol, cartoon, symbols, clouds, day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4688" y1="27621" x2="13125" y2="57289"/>
                        <a14:backgroundMark x1="44688" y1="28645" x2="80781" y2="265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32" t="26840"/>
          <a:stretch/>
        </p:blipFill>
        <p:spPr bwMode="auto">
          <a:xfrm>
            <a:off x="704856" y="2204864"/>
            <a:ext cx="3294540" cy="1569026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838560" y="2348880"/>
            <a:ext cx="3085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8000" b="1" dirty="0" err="1" smtClean="0"/>
              <a:t>life</a:t>
            </a:r>
            <a:endParaRPr lang="es-ES" sz="8000" b="1" dirty="0"/>
          </a:p>
        </p:txBody>
      </p:sp>
      <p:grpSp>
        <p:nvGrpSpPr>
          <p:cNvPr id="20" name="19 Grupo"/>
          <p:cNvGrpSpPr/>
          <p:nvPr/>
        </p:nvGrpSpPr>
        <p:grpSpPr>
          <a:xfrm>
            <a:off x="-69920" y="-27382"/>
            <a:ext cx="9314312" cy="6984774"/>
            <a:chOff x="-69920" y="-27382"/>
            <a:chExt cx="9314312" cy="6984774"/>
          </a:xfrm>
        </p:grpSpPr>
        <p:sp>
          <p:nvSpPr>
            <p:cNvPr id="21" name="20 Rectángulo"/>
            <p:cNvSpPr/>
            <p:nvPr/>
          </p:nvSpPr>
          <p:spPr>
            <a:xfrm>
              <a:off x="323528" y="6741369"/>
              <a:ext cx="8712968" cy="21602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2" name="21 Grupo"/>
            <p:cNvGrpSpPr/>
            <p:nvPr/>
          </p:nvGrpSpPr>
          <p:grpSpPr>
            <a:xfrm>
              <a:off x="-69920" y="-27382"/>
              <a:ext cx="9314312" cy="6984774"/>
              <a:chOff x="-69920" y="-27382"/>
              <a:chExt cx="9314312" cy="6984774"/>
            </a:xfrm>
          </p:grpSpPr>
          <p:sp>
            <p:nvSpPr>
              <p:cNvPr id="26" name="25 Rectángulo"/>
              <p:cNvSpPr/>
              <p:nvPr/>
            </p:nvSpPr>
            <p:spPr>
              <a:xfrm>
                <a:off x="9036496" y="404663"/>
                <a:ext cx="159241" cy="633670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7" name="26 Rectángulo"/>
              <p:cNvSpPr/>
              <p:nvPr/>
            </p:nvSpPr>
            <p:spPr>
              <a:xfrm>
                <a:off x="-51737" y="404664"/>
                <a:ext cx="159241" cy="633670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28" name="27 Grupo"/>
              <p:cNvGrpSpPr/>
              <p:nvPr/>
            </p:nvGrpSpPr>
            <p:grpSpPr>
              <a:xfrm>
                <a:off x="-69920" y="-27382"/>
                <a:ext cx="9314312" cy="6984774"/>
                <a:chOff x="-69920" y="-74259"/>
                <a:chExt cx="9314312" cy="7132474"/>
              </a:xfrm>
            </p:grpSpPr>
            <p:sp>
              <p:nvSpPr>
                <p:cNvPr id="29" name="28 Triángulo rectángulo"/>
                <p:cNvSpPr/>
                <p:nvPr/>
              </p:nvSpPr>
              <p:spPr>
                <a:xfrm flipH="1">
                  <a:off x="8460428" y="6249378"/>
                  <a:ext cx="757067" cy="80883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0" name="29 Triángulo rectángulo"/>
                <p:cNvSpPr/>
                <p:nvPr/>
              </p:nvSpPr>
              <p:spPr>
                <a:xfrm rot="5400000" flipV="1">
                  <a:off x="8556364" y="-170194"/>
                  <a:ext cx="592094" cy="783963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1" name="30 Triángulo rectángulo"/>
                <p:cNvSpPr/>
                <p:nvPr/>
              </p:nvSpPr>
              <p:spPr>
                <a:xfrm>
                  <a:off x="-69920" y="6249378"/>
                  <a:ext cx="897504" cy="80883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2" name="31 Triángulo rectángulo"/>
                <p:cNvSpPr/>
                <p:nvPr/>
              </p:nvSpPr>
              <p:spPr>
                <a:xfrm rot="5400000">
                  <a:off x="19868" y="-145866"/>
                  <a:ext cx="592094" cy="73530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3" name="32 Rectángulo redondeado"/>
                <p:cNvSpPr/>
                <p:nvPr/>
              </p:nvSpPr>
              <p:spPr>
                <a:xfrm>
                  <a:off x="107504" y="0"/>
                  <a:ext cx="8928992" cy="6837624"/>
                </a:xfrm>
                <a:prstGeom prst="roundRect">
                  <a:avLst>
                    <a:gd name="adj" fmla="val 10000"/>
                  </a:avLst>
                </a:prstGeom>
                <a:noFill/>
                <a:ln w="127000">
                  <a:solidFill>
                    <a:srgbClr val="00B0F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3" name="2 Rectángulo"/>
          <p:cNvSpPr/>
          <p:nvPr/>
        </p:nvSpPr>
        <p:spPr>
          <a:xfrm>
            <a:off x="857509" y="842904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What’s the plural form of …</a:t>
            </a:r>
            <a:endParaRPr lang="es-ES" sz="2400" b="1" dirty="0"/>
          </a:p>
        </p:txBody>
      </p:sp>
      <p:grpSp>
        <p:nvGrpSpPr>
          <p:cNvPr id="5" name="4 Grupo"/>
          <p:cNvGrpSpPr/>
          <p:nvPr/>
        </p:nvGrpSpPr>
        <p:grpSpPr>
          <a:xfrm>
            <a:off x="5072282" y="1139894"/>
            <a:ext cx="3294540" cy="1569026"/>
            <a:chOff x="5076056" y="1629013"/>
            <a:chExt cx="3294540" cy="1569026"/>
          </a:xfrm>
        </p:grpSpPr>
        <p:pic>
          <p:nvPicPr>
            <p:cNvPr id="1032" name="Picture 8" descr="cloud, blue, symbol, cartoon, symbols, clouds, day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backgroundMark x1="44688" y1="27621" x2="13125" y2="57289"/>
                          <a14:backgroundMark x1="44688" y1="28645" x2="80781" y2="265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32" t="26840"/>
            <a:stretch/>
          </p:blipFill>
          <p:spPr bwMode="auto">
            <a:xfrm>
              <a:off x="5076056" y="1629013"/>
              <a:ext cx="3294540" cy="1569026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24 CuadroTexto"/>
            <p:cNvSpPr txBox="1"/>
            <p:nvPr/>
          </p:nvSpPr>
          <p:spPr>
            <a:xfrm>
              <a:off x="5159040" y="1894344"/>
              <a:ext cx="30853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6000" b="1" dirty="0" err="1" smtClean="0">
                  <a:solidFill>
                    <a:schemeClr val="bg1"/>
                  </a:solidFill>
                </a:rPr>
                <a:t>lives</a:t>
              </a:r>
              <a:endParaRPr lang="es-ES" sz="6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39 Grupo"/>
          <p:cNvGrpSpPr/>
          <p:nvPr/>
        </p:nvGrpSpPr>
        <p:grpSpPr>
          <a:xfrm>
            <a:off x="5113893" y="4884310"/>
            <a:ext cx="3294540" cy="1569026"/>
            <a:chOff x="5076056" y="1629013"/>
            <a:chExt cx="3294540" cy="1569026"/>
          </a:xfrm>
        </p:grpSpPr>
        <p:pic>
          <p:nvPicPr>
            <p:cNvPr id="41" name="Picture 8" descr="cloud, blue, symbol, cartoon, symbols, clouds, day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backgroundMark x1="44688" y1="27621" x2="13125" y2="57289"/>
                          <a14:backgroundMark x1="44688" y1="28645" x2="80781" y2="265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32" t="26840"/>
            <a:stretch/>
          </p:blipFill>
          <p:spPr bwMode="auto">
            <a:xfrm>
              <a:off x="5076056" y="1629013"/>
              <a:ext cx="3294540" cy="1569026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41 CuadroTexto"/>
            <p:cNvSpPr txBox="1"/>
            <p:nvPr/>
          </p:nvSpPr>
          <p:spPr>
            <a:xfrm>
              <a:off x="5159040" y="1894344"/>
              <a:ext cx="30853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6000" b="1" dirty="0" err="1" smtClean="0">
                  <a:solidFill>
                    <a:schemeClr val="bg1"/>
                  </a:solidFill>
                </a:rPr>
                <a:t>lifs</a:t>
              </a:r>
              <a:endParaRPr lang="es-ES" sz="6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42 Grupo"/>
          <p:cNvGrpSpPr/>
          <p:nvPr/>
        </p:nvGrpSpPr>
        <p:grpSpPr>
          <a:xfrm>
            <a:off x="5093884" y="2996952"/>
            <a:ext cx="3294540" cy="1569026"/>
            <a:chOff x="5076056" y="1629013"/>
            <a:chExt cx="3294540" cy="1569026"/>
          </a:xfrm>
        </p:grpSpPr>
        <p:pic>
          <p:nvPicPr>
            <p:cNvPr id="44" name="Picture 8" descr="cloud, blue, symbol, cartoon, symbols, clouds, day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backgroundMark x1="44688" y1="27621" x2="13125" y2="57289"/>
                          <a14:backgroundMark x1="44688" y1="28645" x2="80781" y2="265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32" t="26840"/>
            <a:stretch/>
          </p:blipFill>
          <p:spPr bwMode="auto">
            <a:xfrm>
              <a:off x="5076056" y="1629013"/>
              <a:ext cx="3294540" cy="1569026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44 CuadroTexto"/>
            <p:cNvSpPr txBox="1"/>
            <p:nvPr/>
          </p:nvSpPr>
          <p:spPr>
            <a:xfrm>
              <a:off x="5159040" y="1894344"/>
              <a:ext cx="30853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6000" b="1" dirty="0" err="1" smtClean="0">
                  <a:solidFill>
                    <a:schemeClr val="bg1"/>
                  </a:solidFill>
                </a:rPr>
                <a:t>lifes</a:t>
              </a:r>
              <a:endParaRPr lang="es-ES" sz="6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5" name="Picture 4" descr="http://www.es.clipproject.info/images/joomgallery/details/cartoon_15/cartoon_dibujos_animados_gratis_2_20101217_2055070911.g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000" r="90000">
                        <a14:foregroundMark x1="31429" y1="42571" x2="42857" y2="68000"/>
                        <a14:foregroundMark x1="43714" y1="70857" x2="48857" y2="68857"/>
                        <a14:backgroundMark x1="33143" y1="15714" x2="15143" y2="30857"/>
                        <a14:backgroundMark x1="46000" y1="14286" x2="30000" y2="13143"/>
                        <a14:backgroundMark x1="48571" y1="13143" x2="57429" y2="12000"/>
                        <a14:backgroundMark x1="75143" y1="22857" x2="84857" y2="41429"/>
                        <a14:backgroundMark x1="63143" y1="12000" x2="73143" y2="16857"/>
                        <a14:backgroundMark x1="82857" y1="45429" x2="82000" y2="61714"/>
                        <a14:backgroundMark x1="79429" y1="64286" x2="66286" y2="77714"/>
                        <a14:backgroundMark x1="14286" y1="38286" x2="16286" y2="61714"/>
                        <a14:backgroundMark x1="21429" y1="69143" x2="40000" y2="82571"/>
                        <a14:backgroundMark x1="46000" y1="82571" x2="65714" y2="78571"/>
                        <a14:backgroundMark x1="29429" y1="70857" x2="28286" y2="70571"/>
                        <a14:backgroundMark x1="28000" y1="69143" x2="22571" y2="66286"/>
                        <a14:backgroundMark x1="20000" y1="58286" x2="21429" y2="63143"/>
                        <a14:backgroundMark x1="31143" y1="70857" x2="32286" y2="77143"/>
                        <a14:backgroundMark x1="34000" y1="75429" x2="39714" y2="78286"/>
                        <a14:backgroundMark x1="46571" y1="77429" x2="43143" y2="78857"/>
                        <a14:backgroundMark x1="40857" y1="78286" x2="36286" y2="76571"/>
                        <a14:backgroundMark x1="12000" y1="33714" x2="11143" y2="51429"/>
                        <a14:backgroundMark x1="47714" y1="18857" x2="43429" y2="23714"/>
                        <a14:backgroundMark x1="43143" y1="26571" x2="42571" y2="30571"/>
                        <a14:backgroundMark x1="19143" y1="42000" x2="19143" y2="49714"/>
                        <a14:backgroundMark x1="20857" y1="50857" x2="23143" y2="53714"/>
                        <a14:backgroundMark x1="21714" y1="56571" x2="20857" y2="59429"/>
                        <a14:backgroundMark x1="22571" y1="64286" x2="24857" y2="66571"/>
                        <a14:backgroundMark x1="28286" y1="68571" x2="30857" y2="69143"/>
                        <a14:backgroundMark x1="31714" y1="69714" x2="31143" y2="70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97" t="11158" r="21103" b="18188"/>
          <a:stretch/>
        </p:blipFill>
        <p:spPr bwMode="auto">
          <a:xfrm>
            <a:off x="1259632" y="3933056"/>
            <a:ext cx="2026920" cy="2355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36 Imagen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5080" b="-22244"/>
          <a:stretch/>
        </p:blipFill>
        <p:spPr>
          <a:xfrm>
            <a:off x="5652120" y="476672"/>
            <a:ext cx="2052096" cy="597065"/>
          </a:xfrm>
          <a:prstGeom prst="rect">
            <a:avLst/>
          </a:prstGeom>
          <a:effectLst>
            <a:outerShdw blurRad="50800" dist="38100" dir="2700000" algn="tl" rotWithShape="0">
              <a:schemeClr val="tx2">
                <a:lumMod val="60000"/>
                <a:lumOff val="40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481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8" descr="cloud, blue, symbol, cartoon, symbols, clouds, day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4688" y1="27621" x2="13125" y2="57289"/>
                        <a14:backgroundMark x1="44688" y1="28645" x2="80781" y2="265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32" t="26840"/>
          <a:stretch/>
        </p:blipFill>
        <p:spPr bwMode="auto">
          <a:xfrm>
            <a:off x="704856" y="2132856"/>
            <a:ext cx="3294540" cy="1569026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838560" y="2189714"/>
            <a:ext cx="3085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8000" b="1" dirty="0" err="1" smtClean="0"/>
              <a:t>leaf</a:t>
            </a:r>
            <a:endParaRPr lang="es-ES" sz="8000" b="1" dirty="0"/>
          </a:p>
        </p:txBody>
      </p:sp>
      <p:grpSp>
        <p:nvGrpSpPr>
          <p:cNvPr id="20" name="19 Grupo"/>
          <p:cNvGrpSpPr/>
          <p:nvPr/>
        </p:nvGrpSpPr>
        <p:grpSpPr>
          <a:xfrm>
            <a:off x="-69920" y="-27382"/>
            <a:ext cx="9314312" cy="6984774"/>
            <a:chOff x="-69920" y="-27382"/>
            <a:chExt cx="9314312" cy="6984774"/>
          </a:xfrm>
        </p:grpSpPr>
        <p:sp>
          <p:nvSpPr>
            <p:cNvPr id="21" name="20 Rectángulo"/>
            <p:cNvSpPr/>
            <p:nvPr/>
          </p:nvSpPr>
          <p:spPr>
            <a:xfrm>
              <a:off x="323528" y="6741369"/>
              <a:ext cx="8712968" cy="21602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2" name="21 Grupo"/>
            <p:cNvGrpSpPr/>
            <p:nvPr/>
          </p:nvGrpSpPr>
          <p:grpSpPr>
            <a:xfrm>
              <a:off x="-69920" y="-27382"/>
              <a:ext cx="9314312" cy="6984774"/>
              <a:chOff x="-69920" y="-27382"/>
              <a:chExt cx="9314312" cy="6984774"/>
            </a:xfrm>
          </p:grpSpPr>
          <p:sp>
            <p:nvSpPr>
              <p:cNvPr id="26" name="25 Rectángulo"/>
              <p:cNvSpPr/>
              <p:nvPr/>
            </p:nvSpPr>
            <p:spPr>
              <a:xfrm>
                <a:off x="9036496" y="404663"/>
                <a:ext cx="159241" cy="633670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7" name="26 Rectángulo"/>
              <p:cNvSpPr/>
              <p:nvPr/>
            </p:nvSpPr>
            <p:spPr>
              <a:xfrm>
                <a:off x="-51737" y="404664"/>
                <a:ext cx="159241" cy="633670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28" name="27 Grupo"/>
              <p:cNvGrpSpPr/>
              <p:nvPr/>
            </p:nvGrpSpPr>
            <p:grpSpPr>
              <a:xfrm>
                <a:off x="-69920" y="-27382"/>
                <a:ext cx="9314312" cy="6984774"/>
                <a:chOff x="-69920" y="-74259"/>
                <a:chExt cx="9314312" cy="7132474"/>
              </a:xfrm>
            </p:grpSpPr>
            <p:sp>
              <p:nvSpPr>
                <p:cNvPr id="29" name="28 Triángulo rectángulo"/>
                <p:cNvSpPr/>
                <p:nvPr/>
              </p:nvSpPr>
              <p:spPr>
                <a:xfrm flipH="1">
                  <a:off x="8460428" y="6249378"/>
                  <a:ext cx="757067" cy="80883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0" name="29 Triángulo rectángulo"/>
                <p:cNvSpPr/>
                <p:nvPr/>
              </p:nvSpPr>
              <p:spPr>
                <a:xfrm rot="5400000" flipV="1">
                  <a:off x="8556364" y="-170194"/>
                  <a:ext cx="592094" cy="783963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1" name="30 Triángulo rectángulo"/>
                <p:cNvSpPr/>
                <p:nvPr/>
              </p:nvSpPr>
              <p:spPr>
                <a:xfrm>
                  <a:off x="-69920" y="6249378"/>
                  <a:ext cx="897504" cy="80883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2" name="31 Triángulo rectángulo"/>
                <p:cNvSpPr/>
                <p:nvPr/>
              </p:nvSpPr>
              <p:spPr>
                <a:xfrm rot="5400000">
                  <a:off x="19868" y="-145866"/>
                  <a:ext cx="592094" cy="73530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3" name="32 Rectángulo redondeado"/>
                <p:cNvSpPr/>
                <p:nvPr/>
              </p:nvSpPr>
              <p:spPr>
                <a:xfrm>
                  <a:off x="107504" y="0"/>
                  <a:ext cx="8928992" cy="6837624"/>
                </a:xfrm>
                <a:prstGeom prst="roundRect">
                  <a:avLst>
                    <a:gd name="adj" fmla="val 10000"/>
                  </a:avLst>
                </a:prstGeom>
                <a:noFill/>
                <a:ln w="127000">
                  <a:solidFill>
                    <a:srgbClr val="00B0F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3" name="2 Rectángulo"/>
          <p:cNvSpPr/>
          <p:nvPr/>
        </p:nvSpPr>
        <p:spPr>
          <a:xfrm>
            <a:off x="857509" y="842904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What’s the plural form of …</a:t>
            </a:r>
            <a:endParaRPr lang="es-ES" sz="2400" b="1" dirty="0"/>
          </a:p>
        </p:txBody>
      </p:sp>
      <p:grpSp>
        <p:nvGrpSpPr>
          <p:cNvPr id="5" name="4 Grupo"/>
          <p:cNvGrpSpPr/>
          <p:nvPr/>
        </p:nvGrpSpPr>
        <p:grpSpPr>
          <a:xfrm>
            <a:off x="5072282" y="4884310"/>
            <a:ext cx="3294540" cy="1569026"/>
            <a:chOff x="5076056" y="1629013"/>
            <a:chExt cx="3294540" cy="1569026"/>
          </a:xfrm>
        </p:grpSpPr>
        <p:pic>
          <p:nvPicPr>
            <p:cNvPr id="1032" name="Picture 8" descr="cloud, blue, symbol, cartoon, symbols, clouds, day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backgroundMark x1="44688" y1="27621" x2="13125" y2="57289"/>
                          <a14:backgroundMark x1="44688" y1="28645" x2="80781" y2="265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32" t="26840"/>
            <a:stretch/>
          </p:blipFill>
          <p:spPr bwMode="auto">
            <a:xfrm>
              <a:off x="5076056" y="1629013"/>
              <a:ext cx="3294540" cy="1569026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24 CuadroTexto"/>
            <p:cNvSpPr txBox="1"/>
            <p:nvPr/>
          </p:nvSpPr>
          <p:spPr>
            <a:xfrm>
              <a:off x="5159040" y="1894344"/>
              <a:ext cx="30853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6000" b="1" dirty="0" err="1" smtClean="0">
                  <a:solidFill>
                    <a:schemeClr val="bg1"/>
                  </a:solidFill>
                </a:rPr>
                <a:t>leaves</a:t>
              </a:r>
              <a:endParaRPr lang="es-ES" sz="6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39 Grupo"/>
          <p:cNvGrpSpPr/>
          <p:nvPr/>
        </p:nvGrpSpPr>
        <p:grpSpPr>
          <a:xfrm>
            <a:off x="5113893" y="1149372"/>
            <a:ext cx="3294540" cy="1569026"/>
            <a:chOff x="5076056" y="1629013"/>
            <a:chExt cx="3294540" cy="1569026"/>
          </a:xfrm>
        </p:grpSpPr>
        <p:pic>
          <p:nvPicPr>
            <p:cNvPr id="41" name="Picture 8" descr="cloud, blue, symbol, cartoon, symbols, clouds, day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backgroundMark x1="44688" y1="27621" x2="13125" y2="57289"/>
                          <a14:backgroundMark x1="44688" y1="28645" x2="80781" y2="265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32" t="26840"/>
            <a:stretch/>
          </p:blipFill>
          <p:spPr bwMode="auto">
            <a:xfrm>
              <a:off x="5076056" y="1629013"/>
              <a:ext cx="3294540" cy="1569026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41 CuadroTexto"/>
            <p:cNvSpPr txBox="1"/>
            <p:nvPr/>
          </p:nvSpPr>
          <p:spPr>
            <a:xfrm>
              <a:off x="5159040" y="1894344"/>
              <a:ext cx="30853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6000" b="1" dirty="0" err="1" smtClean="0">
                  <a:solidFill>
                    <a:schemeClr val="bg1"/>
                  </a:solidFill>
                </a:rPr>
                <a:t>leafes</a:t>
              </a:r>
              <a:endParaRPr lang="es-ES" sz="6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42 Grupo"/>
          <p:cNvGrpSpPr/>
          <p:nvPr/>
        </p:nvGrpSpPr>
        <p:grpSpPr>
          <a:xfrm>
            <a:off x="5093884" y="2996952"/>
            <a:ext cx="3294540" cy="1569026"/>
            <a:chOff x="5076056" y="1629013"/>
            <a:chExt cx="3294540" cy="1569026"/>
          </a:xfrm>
        </p:grpSpPr>
        <p:pic>
          <p:nvPicPr>
            <p:cNvPr id="44" name="Picture 8" descr="cloud, blue, symbol, cartoon, symbols, clouds, day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backgroundMark x1="44688" y1="27621" x2="13125" y2="57289"/>
                          <a14:backgroundMark x1="44688" y1="28645" x2="80781" y2="265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32" t="26840"/>
            <a:stretch/>
          </p:blipFill>
          <p:spPr bwMode="auto">
            <a:xfrm>
              <a:off x="5076056" y="1629013"/>
              <a:ext cx="3294540" cy="1569026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44 CuadroTexto"/>
            <p:cNvSpPr txBox="1"/>
            <p:nvPr/>
          </p:nvSpPr>
          <p:spPr>
            <a:xfrm>
              <a:off x="5159040" y="1894344"/>
              <a:ext cx="30853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6000" b="1" dirty="0" err="1" smtClean="0">
                  <a:solidFill>
                    <a:schemeClr val="bg1"/>
                  </a:solidFill>
                </a:rPr>
                <a:t>leafs</a:t>
              </a:r>
              <a:endParaRPr lang="es-ES" sz="6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52" name="Picture 4" descr="http://www.es.clipproject.info/images/joomgallery/details/cartoon_15/cartoon_dibujos_animados_gratis_2_20101217_2055070911.g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000" r="90000">
                        <a14:foregroundMark x1="31429" y1="42571" x2="42857" y2="68000"/>
                        <a14:foregroundMark x1="43714" y1="70857" x2="48857" y2="68857"/>
                        <a14:backgroundMark x1="33143" y1="15714" x2="15143" y2="30857"/>
                        <a14:backgroundMark x1="46000" y1="14286" x2="30000" y2="13143"/>
                        <a14:backgroundMark x1="48571" y1="13143" x2="57429" y2="12000"/>
                        <a14:backgroundMark x1="75143" y1="22857" x2="84857" y2="41429"/>
                        <a14:backgroundMark x1="63143" y1="12000" x2="73143" y2="16857"/>
                        <a14:backgroundMark x1="82857" y1="45429" x2="82000" y2="61714"/>
                        <a14:backgroundMark x1="79429" y1="64286" x2="66286" y2="77714"/>
                        <a14:backgroundMark x1="14286" y1="38286" x2="16286" y2="61714"/>
                        <a14:backgroundMark x1="21429" y1="69143" x2="40000" y2="82571"/>
                        <a14:backgroundMark x1="46000" y1="82571" x2="65714" y2="78571"/>
                        <a14:backgroundMark x1="29429" y1="70857" x2="28286" y2="70571"/>
                        <a14:backgroundMark x1="28000" y1="69143" x2="22571" y2="66286"/>
                        <a14:backgroundMark x1="20000" y1="58286" x2="21429" y2="63143"/>
                        <a14:backgroundMark x1="31143" y1="70857" x2="32286" y2="77143"/>
                        <a14:backgroundMark x1="34000" y1="75429" x2="39714" y2="78286"/>
                        <a14:backgroundMark x1="46571" y1="77429" x2="43143" y2="78857"/>
                        <a14:backgroundMark x1="40857" y1="78286" x2="36286" y2="76571"/>
                        <a14:backgroundMark x1="12000" y1="33714" x2="11143" y2="51429"/>
                        <a14:backgroundMark x1="47714" y1="18857" x2="43429" y2="23714"/>
                        <a14:backgroundMark x1="43143" y1="26571" x2="42571" y2="30571"/>
                        <a14:backgroundMark x1="19143" y1="42000" x2="19143" y2="49714"/>
                        <a14:backgroundMark x1="20857" y1="50857" x2="23143" y2="53714"/>
                        <a14:backgroundMark x1="21714" y1="56571" x2="20857" y2="59429"/>
                        <a14:backgroundMark x1="22571" y1="64286" x2="24857" y2="66571"/>
                        <a14:backgroundMark x1="28286" y1="68571" x2="30857" y2="69143"/>
                        <a14:backgroundMark x1="31714" y1="69714" x2="31143" y2="70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97" t="11158" r="21103" b="18188"/>
          <a:stretch/>
        </p:blipFill>
        <p:spPr bwMode="auto">
          <a:xfrm>
            <a:off x="1259632" y="3933056"/>
            <a:ext cx="2026920" cy="2355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34 Imagen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5080" b="-22244"/>
          <a:stretch/>
        </p:blipFill>
        <p:spPr>
          <a:xfrm>
            <a:off x="5652120" y="476672"/>
            <a:ext cx="2052096" cy="597065"/>
          </a:xfrm>
          <a:prstGeom prst="rect">
            <a:avLst/>
          </a:prstGeom>
          <a:effectLst>
            <a:outerShdw blurRad="50800" dist="38100" dir="2700000" algn="tl" rotWithShape="0">
              <a:schemeClr val="tx2">
                <a:lumMod val="60000"/>
                <a:lumOff val="40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982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8" descr="cloud, blue, symbol, cartoon, symbols, clouds, day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4688" y1="27621" x2="13125" y2="57289"/>
                        <a14:backgroundMark x1="44688" y1="28645" x2="80781" y2="265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32" t="26840"/>
          <a:stretch/>
        </p:blipFill>
        <p:spPr bwMode="auto">
          <a:xfrm>
            <a:off x="704856" y="2364030"/>
            <a:ext cx="3294540" cy="1569026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955135" y="2492896"/>
            <a:ext cx="27527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8000" b="1" dirty="0" err="1" smtClean="0"/>
              <a:t>f</a:t>
            </a:r>
            <a:r>
              <a:rPr lang="es-ES_tradnl" sz="8000" b="1" dirty="0" err="1" smtClean="0"/>
              <a:t>oot</a:t>
            </a:r>
            <a:endParaRPr lang="es-ES" sz="8000" b="1" dirty="0"/>
          </a:p>
        </p:txBody>
      </p:sp>
      <p:grpSp>
        <p:nvGrpSpPr>
          <p:cNvPr id="20" name="19 Grupo"/>
          <p:cNvGrpSpPr/>
          <p:nvPr/>
        </p:nvGrpSpPr>
        <p:grpSpPr>
          <a:xfrm>
            <a:off x="-69920" y="-27382"/>
            <a:ext cx="9314312" cy="6984774"/>
            <a:chOff x="-69920" y="-27382"/>
            <a:chExt cx="9314312" cy="6984774"/>
          </a:xfrm>
        </p:grpSpPr>
        <p:sp>
          <p:nvSpPr>
            <p:cNvPr id="21" name="20 Rectángulo"/>
            <p:cNvSpPr/>
            <p:nvPr/>
          </p:nvSpPr>
          <p:spPr>
            <a:xfrm>
              <a:off x="323528" y="6741369"/>
              <a:ext cx="8712968" cy="21602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2" name="21 Grupo"/>
            <p:cNvGrpSpPr/>
            <p:nvPr/>
          </p:nvGrpSpPr>
          <p:grpSpPr>
            <a:xfrm>
              <a:off x="-69920" y="-27382"/>
              <a:ext cx="9314312" cy="6984774"/>
              <a:chOff x="-69920" y="-27382"/>
              <a:chExt cx="9314312" cy="6984774"/>
            </a:xfrm>
          </p:grpSpPr>
          <p:sp>
            <p:nvSpPr>
              <p:cNvPr id="26" name="25 Rectángulo"/>
              <p:cNvSpPr/>
              <p:nvPr/>
            </p:nvSpPr>
            <p:spPr>
              <a:xfrm>
                <a:off x="9036496" y="404663"/>
                <a:ext cx="159241" cy="633670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7" name="26 Rectángulo"/>
              <p:cNvSpPr/>
              <p:nvPr/>
            </p:nvSpPr>
            <p:spPr>
              <a:xfrm>
                <a:off x="-51737" y="404664"/>
                <a:ext cx="159241" cy="633670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28" name="27 Grupo"/>
              <p:cNvGrpSpPr/>
              <p:nvPr/>
            </p:nvGrpSpPr>
            <p:grpSpPr>
              <a:xfrm>
                <a:off x="-69920" y="-27382"/>
                <a:ext cx="9314312" cy="6984774"/>
                <a:chOff x="-69920" y="-74259"/>
                <a:chExt cx="9314312" cy="7132474"/>
              </a:xfrm>
            </p:grpSpPr>
            <p:sp>
              <p:nvSpPr>
                <p:cNvPr id="29" name="28 Triángulo rectángulo"/>
                <p:cNvSpPr/>
                <p:nvPr/>
              </p:nvSpPr>
              <p:spPr>
                <a:xfrm flipH="1">
                  <a:off x="8460428" y="6249378"/>
                  <a:ext cx="757067" cy="80883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0" name="29 Triángulo rectángulo"/>
                <p:cNvSpPr/>
                <p:nvPr/>
              </p:nvSpPr>
              <p:spPr>
                <a:xfrm rot="5400000" flipV="1">
                  <a:off x="8556364" y="-170194"/>
                  <a:ext cx="592094" cy="783963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1" name="30 Triángulo rectángulo"/>
                <p:cNvSpPr/>
                <p:nvPr/>
              </p:nvSpPr>
              <p:spPr>
                <a:xfrm>
                  <a:off x="-69920" y="6249378"/>
                  <a:ext cx="897504" cy="80883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2" name="31 Triángulo rectángulo"/>
                <p:cNvSpPr/>
                <p:nvPr/>
              </p:nvSpPr>
              <p:spPr>
                <a:xfrm rot="5400000">
                  <a:off x="19868" y="-145866"/>
                  <a:ext cx="592094" cy="73530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3" name="32 Rectángulo redondeado"/>
                <p:cNvSpPr/>
                <p:nvPr/>
              </p:nvSpPr>
              <p:spPr>
                <a:xfrm>
                  <a:off x="107504" y="0"/>
                  <a:ext cx="8928992" cy="6837624"/>
                </a:xfrm>
                <a:prstGeom prst="roundRect">
                  <a:avLst>
                    <a:gd name="adj" fmla="val 10000"/>
                  </a:avLst>
                </a:prstGeom>
                <a:noFill/>
                <a:ln w="127000">
                  <a:solidFill>
                    <a:srgbClr val="00B0F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3" name="2 Rectángulo"/>
          <p:cNvSpPr/>
          <p:nvPr/>
        </p:nvSpPr>
        <p:spPr>
          <a:xfrm>
            <a:off x="857509" y="842904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What’s the plural form of …</a:t>
            </a:r>
            <a:endParaRPr lang="es-ES" sz="2400" b="1" dirty="0"/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5080" b="-22244"/>
          <a:stretch/>
        </p:blipFill>
        <p:spPr>
          <a:xfrm>
            <a:off x="5652120" y="476672"/>
            <a:ext cx="2052096" cy="597065"/>
          </a:xfrm>
          <a:prstGeom prst="rect">
            <a:avLst/>
          </a:prstGeom>
          <a:effectLst>
            <a:outerShdw blurRad="50800" dist="38100" dir="2700000" algn="tl" rotWithShape="0">
              <a:schemeClr val="tx2">
                <a:lumMod val="60000"/>
                <a:lumOff val="40000"/>
                <a:alpha val="40000"/>
              </a:schemeClr>
            </a:outerShdw>
          </a:effectLst>
        </p:spPr>
      </p:pic>
      <p:grpSp>
        <p:nvGrpSpPr>
          <p:cNvPr id="5" name="4 Grupo"/>
          <p:cNvGrpSpPr/>
          <p:nvPr/>
        </p:nvGrpSpPr>
        <p:grpSpPr>
          <a:xfrm>
            <a:off x="5072282" y="3012102"/>
            <a:ext cx="3294540" cy="1569026"/>
            <a:chOff x="5076056" y="1629013"/>
            <a:chExt cx="3294540" cy="1569026"/>
          </a:xfrm>
        </p:grpSpPr>
        <p:pic>
          <p:nvPicPr>
            <p:cNvPr id="1032" name="Picture 8" descr="cloud, blue, symbol, cartoon, symbols, clouds, day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backgroundMark x1="44688" y1="27621" x2="13125" y2="57289"/>
                          <a14:backgroundMark x1="44688" y1="28645" x2="80781" y2="265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32" t="26840"/>
            <a:stretch/>
          </p:blipFill>
          <p:spPr bwMode="auto">
            <a:xfrm>
              <a:off x="5076056" y="1629013"/>
              <a:ext cx="3294540" cy="1569026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24 CuadroTexto"/>
            <p:cNvSpPr txBox="1"/>
            <p:nvPr/>
          </p:nvSpPr>
          <p:spPr>
            <a:xfrm>
              <a:off x="5159040" y="1894344"/>
              <a:ext cx="30853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6000" b="1" dirty="0" err="1" smtClean="0">
                  <a:solidFill>
                    <a:schemeClr val="bg1"/>
                  </a:solidFill>
                </a:rPr>
                <a:t>f</a:t>
              </a:r>
              <a:r>
                <a:rPr lang="es-ES_tradnl" sz="6000" b="1" dirty="0" err="1" smtClean="0">
                  <a:solidFill>
                    <a:schemeClr val="bg1"/>
                  </a:solidFill>
                </a:rPr>
                <a:t>eet</a:t>
              </a:r>
              <a:endParaRPr lang="es-ES" sz="6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39 Grupo"/>
          <p:cNvGrpSpPr/>
          <p:nvPr/>
        </p:nvGrpSpPr>
        <p:grpSpPr>
          <a:xfrm>
            <a:off x="5113893" y="4884310"/>
            <a:ext cx="3294540" cy="1569026"/>
            <a:chOff x="5076056" y="1629013"/>
            <a:chExt cx="3294540" cy="1569026"/>
          </a:xfrm>
        </p:grpSpPr>
        <p:pic>
          <p:nvPicPr>
            <p:cNvPr id="41" name="Picture 8" descr="cloud, blue, symbol, cartoon, symbols, clouds, day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backgroundMark x1="44688" y1="27621" x2="13125" y2="57289"/>
                          <a14:backgroundMark x1="44688" y1="28645" x2="80781" y2="265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32" t="26840"/>
            <a:stretch/>
          </p:blipFill>
          <p:spPr bwMode="auto">
            <a:xfrm>
              <a:off x="5076056" y="1629013"/>
              <a:ext cx="3294540" cy="1569026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41 CuadroTexto"/>
            <p:cNvSpPr txBox="1"/>
            <p:nvPr/>
          </p:nvSpPr>
          <p:spPr>
            <a:xfrm>
              <a:off x="5159040" y="1894344"/>
              <a:ext cx="30853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6000" b="1" dirty="0" err="1" smtClean="0">
                  <a:solidFill>
                    <a:schemeClr val="bg1"/>
                  </a:solidFill>
                </a:rPr>
                <a:t>f</a:t>
              </a:r>
              <a:r>
                <a:rPr lang="es-ES_tradnl" sz="6000" b="1" dirty="0" err="1" smtClean="0">
                  <a:solidFill>
                    <a:schemeClr val="bg1"/>
                  </a:solidFill>
                </a:rPr>
                <a:t>ootes</a:t>
              </a:r>
              <a:endParaRPr lang="es-ES" sz="6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42 Grupo"/>
          <p:cNvGrpSpPr/>
          <p:nvPr/>
        </p:nvGrpSpPr>
        <p:grpSpPr>
          <a:xfrm>
            <a:off x="5093884" y="1124744"/>
            <a:ext cx="3294540" cy="1569026"/>
            <a:chOff x="5076056" y="1629013"/>
            <a:chExt cx="3294540" cy="1569026"/>
          </a:xfrm>
        </p:grpSpPr>
        <p:pic>
          <p:nvPicPr>
            <p:cNvPr id="44" name="Picture 8" descr="cloud, blue, symbol, cartoon, symbols, clouds, day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backgroundMark x1="44688" y1="27621" x2="13125" y2="57289"/>
                          <a14:backgroundMark x1="44688" y1="28645" x2="80781" y2="265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32" t="26840"/>
            <a:stretch/>
          </p:blipFill>
          <p:spPr bwMode="auto">
            <a:xfrm>
              <a:off x="5076056" y="1629013"/>
              <a:ext cx="3294540" cy="1569026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44 CuadroTexto"/>
            <p:cNvSpPr txBox="1"/>
            <p:nvPr/>
          </p:nvSpPr>
          <p:spPr>
            <a:xfrm>
              <a:off x="5159040" y="1894344"/>
              <a:ext cx="30853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6000" b="1" dirty="0" err="1" smtClean="0">
                  <a:solidFill>
                    <a:schemeClr val="bg1"/>
                  </a:solidFill>
                </a:rPr>
                <a:t>f</a:t>
              </a:r>
              <a:r>
                <a:rPr lang="es-ES_tradnl" sz="6000" b="1" dirty="0" err="1" smtClean="0">
                  <a:solidFill>
                    <a:schemeClr val="bg1"/>
                  </a:solidFill>
                </a:rPr>
                <a:t>oots</a:t>
              </a:r>
              <a:endParaRPr lang="es-ES" sz="6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5" name="Picture 4" descr="http://www.es.clipproject.info/images/joomgallery/details/cartoon_15/cartoon_dibujos_animados_gratis_2_20101217_2055070911.gif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000" r="90000">
                        <a14:foregroundMark x1="31429" y1="42571" x2="42857" y2="68000"/>
                        <a14:foregroundMark x1="43714" y1="70857" x2="48857" y2="68857"/>
                        <a14:backgroundMark x1="33143" y1="15714" x2="15143" y2="30857"/>
                        <a14:backgroundMark x1="46000" y1="14286" x2="30000" y2="13143"/>
                        <a14:backgroundMark x1="48571" y1="13143" x2="57429" y2="12000"/>
                        <a14:backgroundMark x1="75143" y1="22857" x2="84857" y2="41429"/>
                        <a14:backgroundMark x1="63143" y1="12000" x2="73143" y2="16857"/>
                        <a14:backgroundMark x1="82857" y1="45429" x2="82000" y2="61714"/>
                        <a14:backgroundMark x1="79429" y1="64286" x2="66286" y2="77714"/>
                        <a14:backgroundMark x1="14286" y1="38286" x2="16286" y2="61714"/>
                        <a14:backgroundMark x1="21429" y1="69143" x2="40000" y2="82571"/>
                        <a14:backgroundMark x1="46000" y1="82571" x2="65714" y2="78571"/>
                        <a14:backgroundMark x1="29429" y1="70857" x2="28286" y2="70571"/>
                        <a14:backgroundMark x1="28000" y1="69143" x2="22571" y2="66286"/>
                        <a14:backgroundMark x1="20000" y1="58286" x2="21429" y2="63143"/>
                        <a14:backgroundMark x1="31143" y1="70857" x2="32286" y2="77143"/>
                        <a14:backgroundMark x1="34000" y1="75429" x2="39714" y2="78286"/>
                        <a14:backgroundMark x1="46571" y1="77429" x2="43143" y2="78857"/>
                        <a14:backgroundMark x1="40857" y1="78286" x2="36286" y2="76571"/>
                        <a14:backgroundMark x1="12000" y1="33714" x2="11143" y2="51429"/>
                        <a14:backgroundMark x1="47714" y1="18857" x2="43429" y2="23714"/>
                        <a14:backgroundMark x1="43143" y1="26571" x2="42571" y2="30571"/>
                        <a14:backgroundMark x1="19143" y1="42000" x2="19143" y2="49714"/>
                        <a14:backgroundMark x1="20857" y1="50857" x2="23143" y2="53714"/>
                        <a14:backgroundMark x1="21714" y1="56571" x2="20857" y2="59429"/>
                        <a14:backgroundMark x1="22571" y1="64286" x2="24857" y2="66571"/>
                        <a14:backgroundMark x1="28286" y1="68571" x2="30857" y2="69143"/>
                        <a14:backgroundMark x1="31714" y1="69714" x2="31143" y2="70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97" t="11158" r="21103" b="18188"/>
          <a:stretch/>
        </p:blipFill>
        <p:spPr bwMode="auto">
          <a:xfrm>
            <a:off x="1259632" y="4097924"/>
            <a:ext cx="2026920" cy="2355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10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8" descr="cloud, blue, symbol, cartoon, symbols, clouds, day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4688" y1="27621" x2="13125" y2="57289"/>
                        <a14:backgroundMark x1="44688" y1="28645" x2="80781" y2="265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32" t="26840"/>
          <a:stretch/>
        </p:blipFill>
        <p:spPr bwMode="auto">
          <a:xfrm>
            <a:off x="323528" y="2132856"/>
            <a:ext cx="4185101" cy="1569026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374249" y="2341329"/>
            <a:ext cx="38414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000" b="1" dirty="0" err="1" smtClean="0"/>
              <a:t>strawberry</a:t>
            </a:r>
            <a:endParaRPr lang="es-ES" sz="6000" b="1" dirty="0"/>
          </a:p>
        </p:txBody>
      </p:sp>
      <p:grpSp>
        <p:nvGrpSpPr>
          <p:cNvPr id="20" name="19 Grupo"/>
          <p:cNvGrpSpPr/>
          <p:nvPr/>
        </p:nvGrpSpPr>
        <p:grpSpPr>
          <a:xfrm>
            <a:off x="-69920" y="-27382"/>
            <a:ext cx="9314312" cy="6984774"/>
            <a:chOff x="-69920" y="-27382"/>
            <a:chExt cx="9314312" cy="6984774"/>
          </a:xfrm>
        </p:grpSpPr>
        <p:sp>
          <p:nvSpPr>
            <p:cNvPr id="21" name="20 Rectángulo"/>
            <p:cNvSpPr/>
            <p:nvPr/>
          </p:nvSpPr>
          <p:spPr>
            <a:xfrm>
              <a:off x="323528" y="6741369"/>
              <a:ext cx="8712968" cy="21602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2" name="21 Grupo"/>
            <p:cNvGrpSpPr/>
            <p:nvPr/>
          </p:nvGrpSpPr>
          <p:grpSpPr>
            <a:xfrm>
              <a:off x="-69920" y="-27382"/>
              <a:ext cx="9314312" cy="6984774"/>
              <a:chOff x="-69920" y="-27382"/>
              <a:chExt cx="9314312" cy="6984774"/>
            </a:xfrm>
          </p:grpSpPr>
          <p:sp>
            <p:nvSpPr>
              <p:cNvPr id="26" name="25 Rectángulo"/>
              <p:cNvSpPr/>
              <p:nvPr/>
            </p:nvSpPr>
            <p:spPr>
              <a:xfrm>
                <a:off x="9036496" y="404663"/>
                <a:ext cx="159241" cy="633670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7" name="26 Rectángulo"/>
              <p:cNvSpPr/>
              <p:nvPr/>
            </p:nvSpPr>
            <p:spPr>
              <a:xfrm>
                <a:off x="-51737" y="404664"/>
                <a:ext cx="159241" cy="633670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28" name="27 Grupo"/>
              <p:cNvGrpSpPr/>
              <p:nvPr/>
            </p:nvGrpSpPr>
            <p:grpSpPr>
              <a:xfrm>
                <a:off x="-69920" y="-27382"/>
                <a:ext cx="9314312" cy="6984774"/>
                <a:chOff x="-69920" y="-74259"/>
                <a:chExt cx="9314312" cy="7132474"/>
              </a:xfrm>
            </p:grpSpPr>
            <p:sp>
              <p:nvSpPr>
                <p:cNvPr id="29" name="28 Triángulo rectángulo"/>
                <p:cNvSpPr/>
                <p:nvPr/>
              </p:nvSpPr>
              <p:spPr>
                <a:xfrm flipH="1">
                  <a:off x="8460428" y="6249378"/>
                  <a:ext cx="757067" cy="80883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0" name="29 Triángulo rectángulo"/>
                <p:cNvSpPr/>
                <p:nvPr/>
              </p:nvSpPr>
              <p:spPr>
                <a:xfrm rot="5400000" flipV="1">
                  <a:off x="8556364" y="-170194"/>
                  <a:ext cx="592094" cy="783963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1" name="30 Triángulo rectángulo"/>
                <p:cNvSpPr/>
                <p:nvPr/>
              </p:nvSpPr>
              <p:spPr>
                <a:xfrm>
                  <a:off x="-69920" y="6249378"/>
                  <a:ext cx="897504" cy="80883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2" name="31 Triángulo rectángulo"/>
                <p:cNvSpPr/>
                <p:nvPr/>
              </p:nvSpPr>
              <p:spPr>
                <a:xfrm rot="5400000">
                  <a:off x="19868" y="-145866"/>
                  <a:ext cx="592094" cy="73530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3" name="32 Rectángulo redondeado"/>
                <p:cNvSpPr/>
                <p:nvPr/>
              </p:nvSpPr>
              <p:spPr>
                <a:xfrm>
                  <a:off x="107504" y="0"/>
                  <a:ext cx="8928992" cy="6837624"/>
                </a:xfrm>
                <a:prstGeom prst="roundRect">
                  <a:avLst>
                    <a:gd name="adj" fmla="val 10000"/>
                  </a:avLst>
                </a:prstGeom>
                <a:noFill/>
                <a:ln w="127000">
                  <a:solidFill>
                    <a:srgbClr val="00B0F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3" name="2 Rectángulo"/>
          <p:cNvSpPr/>
          <p:nvPr/>
        </p:nvSpPr>
        <p:spPr>
          <a:xfrm>
            <a:off x="857509" y="842904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What’s the plural form of …</a:t>
            </a:r>
            <a:endParaRPr lang="es-ES" sz="2400" b="1" dirty="0"/>
          </a:p>
        </p:txBody>
      </p:sp>
      <p:grpSp>
        <p:nvGrpSpPr>
          <p:cNvPr id="5" name="4 Grupo"/>
          <p:cNvGrpSpPr/>
          <p:nvPr/>
        </p:nvGrpSpPr>
        <p:grpSpPr>
          <a:xfrm>
            <a:off x="5072282" y="4884310"/>
            <a:ext cx="3294540" cy="1569026"/>
            <a:chOff x="5076056" y="1629013"/>
            <a:chExt cx="3294540" cy="1569026"/>
          </a:xfrm>
        </p:grpSpPr>
        <p:pic>
          <p:nvPicPr>
            <p:cNvPr id="1032" name="Picture 8" descr="cloud, blue, symbol, cartoon, symbols, clouds, day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backgroundMark x1="44688" y1="27621" x2="13125" y2="57289"/>
                          <a14:backgroundMark x1="44688" y1="28645" x2="80781" y2="265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32" t="26840"/>
            <a:stretch/>
          </p:blipFill>
          <p:spPr bwMode="auto">
            <a:xfrm>
              <a:off x="5076056" y="1629013"/>
              <a:ext cx="3294540" cy="1569026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24 CuadroTexto"/>
            <p:cNvSpPr txBox="1"/>
            <p:nvPr/>
          </p:nvSpPr>
          <p:spPr>
            <a:xfrm>
              <a:off x="5159040" y="2045911"/>
              <a:ext cx="30853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400" b="1" dirty="0" err="1" smtClean="0">
                  <a:solidFill>
                    <a:schemeClr val="bg1"/>
                  </a:solidFill>
                </a:rPr>
                <a:t>strawberries</a:t>
              </a:r>
              <a:endParaRPr lang="es-E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39 Grupo"/>
          <p:cNvGrpSpPr/>
          <p:nvPr/>
        </p:nvGrpSpPr>
        <p:grpSpPr>
          <a:xfrm>
            <a:off x="5113893" y="1149372"/>
            <a:ext cx="3294540" cy="1569026"/>
            <a:chOff x="5076056" y="1629013"/>
            <a:chExt cx="3294540" cy="1569026"/>
          </a:xfrm>
        </p:grpSpPr>
        <p:pic>
          <p:nvPicPr>
            <p:cNvPr id="41" name="Picture 8" descr="cloud, blue, symbol, cartoon, symbols, clouds, day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backgroundMark x1="44688" y1="27621" x2="13125" y2="57289"/>
                          <a14:backgroundMark x1="44688" y1="28645" x2="80781" y2="265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32" t="26840"/>
            <a:stretch/>
          </p:blipFill>
          <p:spPr bwMode="auto">
            <a:xfrm>
              <a:off x="5076056" y="1629013"/>
              <a:ext cx="3294540" cy="1569026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41 CuadroTexto"/>
            <p:cNvSpPr txBox="1"/>
            <p:nvPr/>
          </p:nvSpPr>
          <p:spPr>
            <a:xfrm>
              <a:off x="5159040" y="1987072"/>
              <a:ext cx="30853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400" b="1" dirty="0" err="1" smtClean="0">
                  <a:solidFill>
                    <a:schemeClr val="bg1"/>
                  </a:solidFill>
                </a:rPr>
                <a:t>strawberrys</a:t>
              </a:r>
              <a:endParaRPr lang="es-E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42 Grupo"/>
          <p:cNvGrpSpPr/>
          <p:nvPr/>
        </p:nvGrpSpPr>
        <p:grpSpPr>
          <a:xfrm>
            <a:off x="5093884" y="2996952"/>
            <a:ext cx="3314548" cy="1569026"/>
            <a:chOff x="5076056" y="1629013"/>
            <a:chExt cx="3314548" cy="1569026"/>
          </a:xfrm>
        </p:grpSpPr>
        <p:pic>
          <p:nvPicPr>
            <p:cNvPr id="44" name="Picture 8" descr="cloud, blue, symbol, cartoon, symbols, clouds, day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backgroundMark x1="44688" y1="27621" x2="13125" y2="57289"/>
                          <a14:backgroundMark x1="44688" y1="28645" x2="80781" y2="265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32" t="26840"/>
            <a:stretch/>
          </p:blipFill>
          <p:spPr bwMode="auto">
            <a:xfrm>
              <a:off x="5076056" y="1629013"/>
              <a:ext cx="3294540" cy="1569026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44 CuadroTexto"/>
            <p:cNvSpPr txBox="1"/>
            <p:nvPr/>
          </p:nvSpPr>
          <p:spPr>
            <a:xfrm>
              <a:off x="5159039" y="2083708"/>
              <a:ext cx="323156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400" b="1" dirty="0" err="1" smtClean="0">
                  <a:solidFill>
                    <a:schemeClr val="bg1"/>
                  </a:solidFill>
                </a:rPr>
                <a:t>strawberryes</a:t>
              </a:r>
              <a:endParaRPr lang="es-ES" sz="4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52" name="Picture 4" descr="http://www.es.clipproject.info/images/joomgallery/details/cartoon_15/cartoon_dibujos_animados_gratis_2_20101217_2055070911.g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000" r="90000">
                        <a14:foregroundMark x1="31429" y1="42571" x2="42857" y2="68000"/>
                        <a14:foregroundMark x1="43714" y1="70857" x2="48857" y2="68857"/>
                        <a14:backgroundMark x1="33143" y1="15714" x2="15143" y2="30857"/>
                        <a14:backgroundMark x1="46000" y1="14286" x2="30000" y2="13143"/>
                        <a14:backgroundMark x1="48571" y1="13143" x2="57429" y2="12000"/>
                        <a14:backgroundMark x1="75143" y1="22857" x2="84857" y2="41429"/>
                        <a14:backgroundMark x1="63143" y1="12000" x2="73143" y2="16857"/>
                        <a14:backgroundMark x1="82857" y1="45429" x2="82000" y2="61714"/>
                        <a14:backgroundMark x1="79429" y1="64286" x2="66286" y2="77714"/>
                        <a14:backgroundMark x1="14286" y1="38286" x2="16286" y2="61714"/>
                        <a14:backgroundMark x1="21429" y1="69143" x2="40000" y2="82571"/>
                        <a14:backgroundMark x1="46000" y1="82571" x2="65714" y2="78571"/>
                        <a14:backgroundMark x1="29429" y1="70857" x2="28286" y2="70571"/>
                        <a14:backgroundMark x1="28000" y1="69143" x2="22571" y2="66286"/>
                        <a14:backgroundMark x1="20000" y1="58286" x2="21429" y2="63143"/>
                        <a14:backgroundMark x1="31143" y1="70857" x2="32286" y2="77143"/>
                        <a14:backgroundMark x1="34000" y1="75429" x2="39714" y2="78286"/>
                        <a14:backgroundMark x1="46571" y1="77429" x2="43143" y2="78857"/>
                        <a14:backgroundMark x1="40857" y1="78286" x2="36286" y2="76571"/>
                        <a14:backgroundMark x1="12000" y1="33714" x2="11143" y2="51429"/>
                        <a14:backgroundMark x1="47714" y1="18857" x2="43429" y2="23714"/>
                        <a14:backgroundMark x1="43143" y1="26571" x2="42571" y2="30571"/>
                        <a14:backgroundMark x1="19143" y1="42000" x2="19143" y2="49714"/>
                        <a14:backgroundMark x1="20857" y1="50857" x2="23143" y2="53714"/>
                        <a14:backgroundMark x1="21714" y1="56571" x2="20857" y2="59429"/>
                        <a14:backgroundMark x1="22571" y1="64286" x2="24857" y2="66571"/>
                        <a14:backgroundMark x1="28286" y1="68571" x2="30857" y2="69143"/>
                        <a14:backgroundMark x1="31714" y1="69714" x2="31143" y2="70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97" t="11158" r="21103" b="18188"/>
          <a:stretch/>
        </p:blipFill>
        <p:spPr bwMode="auto">
          <a:xfrm>
            <a:off x="1259632" y="3933056"/>
            <a:ext cx="2026920" cy="2355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34 Imagen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5080" b="-22244"/>
          <a:stretch/>
        </p:blipFill>
        <p:spPr>
          <a:xfrm>
            <a:off x="5652120" y="476672"/>
            <a:ext cx="2052096" cy="597065"/>
          </a:xfrm>
          <a:prstGeom prst="rect">
            <a:avLst/>
          </a:prstGeom>
          <a:effectLst>
            <a:outerShdw blurRad="50800" dist="38100" dir="2700000" algn="tl" rotWithShape="0">
              <a:schemeClr val="tx2">
                <a:lumMod val="60000"/>
                <a:lumOff val="40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184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8" descr="cloud, blue, symbol, cartoon, symbols, clouds, day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4688" y1="27621" x2="13125" y2="57289"/>
                        <a14:backgroundMark x1="44688" y1="28645" x2="80781" y2="265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32" t="26840"/>
          <a:stretch/>
        </p:blipFill>
        <p:spPr bwMode="auto">
          <a:xfrm>
            <a:off x="611560" y="2276872"/>
            <a:ext cx="3651120" cy="173884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704857" y="2492896"/>
            <a:ext cx="3435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8000" b="1" dirty="0" err="1" smtClean="0"/>
              <a:t>woman</a:t>
            </a:r>
            <a:endParaRPr lang="es-ES" sz="8000" b="1" dirty="0"/>
          </a:p>
        </p:txBody>
      </p:sp>
      <p:grpSp>
        <p:nvGrpSpPr>
          <p:cNvPr id="20" name="19 Grupo"/>
          <p:cNvGrpSpPr/>
          <p:nvPr/>
        </p:nvGrpSpPr>
        <p:grpSpPr>
          <a:xfrm>
            <a:off x="-69920" y="-27382"/>
            <a:ext cx="9314312" cy="6984774"/>
            <a:chOff x="-69920" y="-27382"/>
            <a:chExt cx="9314312" cy="6984774"/>
          </a:xfrm>
        </p:grpSpPr>
        <p:sp>
          <p:nvSpPr>
            <p:cNvPr id="21" name="20 Rectángulo"/>
            <p:cNvSpPr/>
            <p:nvPr/>
          </p:nvSpPr>
          <p:spPr>
            <a:xfrm>
              <a:off x="323528" y="6741369"/>
              <a:ext cx="8712968" cy="21602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2" name="21 Grupo"/>
            <p:cNvGrpSpPr/>
            <p:nvPr/>
          </p:nvGrpSpPr>
          <p:grpSpPr>
            <a:xfrm>
              <a:off x="-69920" y="-27382"/>
              <a:ext cx="9314312" cy="6984774"/>
              <a:chOff x="-69920" y="-27382"/>
              <a:chExt cx="9314312" cy="6984774"/>
            </a:xfrm>
          </p:grpSpPr>
          <p:sp>
            <p:nvSpPr>
              <p:cNvPr id="26" name="25 Rectángulo"/>
              <p:cNvSpPr/>
              <p:nvPr/>
            </p:nvSpPr>
            <p:spPr>
              <a:xfrm>
                <a:off x="9036496" y="404663"/>
                <a:ext cx="159241" cy="633670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7" name="26 Rectángulo"/>
              <p:cNvSpPr/>
              <p:nvPr/>
            </p:nvSpPr>
            <p:spPr>
              <a:xfrm>
                <a:off x="-51737" y="404664"/>
                <a:ext cx="159241" cy="633670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28" name="27 Grupo"/>
              <p:cNvGrpSpPr/>
              <p:nvPr/>
            </p:nvGrpSpPr>
            <p:grpSpPr>
              <a:xfrm>
                <a:off x="-69920" y="-27382"/>
                <a:ext cx="9314312" cy="6984774"/>
                <a:chOff x="-69920" y="-74259"/>
                <a:chExt cx="9314312" cy="7132474"/>
              </a:xfrm>
            </p:grpSpPr>
            <p:sp>
              <p:nvSpPr>
                <p:cNvPr id="29" name="28 Triángulo rectángulo"/>
                <p:cNvSpPr/>
                <p:nvPr/>
              </p:nvSpPr>
              <p:spPr>
                <a:xfrm flipH="1">
                  <a:off x="8460428" y="6249378"/>
                  <a:ext cx="757067" cy="80883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0" name="29 Triángulo rectángulo"/>
                <p:cNvSpPr/>
                <p:nvPr/>
              </p:nvSpPr>
              <p:spPr>
                <a:xfrm rot="5400000" flipV="1">
                  <a:off x="8556364" y="-170194"/>
                  <a:ext cx="592094" cy="783963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1" name="30 Triángulo rectángulo"/>
                <p:cNvSpPr/>
                <p:nvPr/>
              </p:nvSpPr>
              <p:spPr>
                <a:xfrm>
                  <a:off x="-69920" y="6249378"/>
                  <a:ext cx="897504" cy="80883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2" name="31 Triángulo rectángulo"/>
                <p:cNvSpPr/>
                <p:nvPr/>
              </p:nvSpPr>
              <p:spPr>
                <a:xfrm rot="5400000">
                  <a:off x="19868" y="-145866"/>
                  <a:ext cx="592094" cy="73530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3" name="32 Rectángulo redondeado"/>
                <p:cNvSpPr/>
                <p:nvPr/>
              </p:nvSpPr>
              <p:spPr>
                <a:xfrm>
                  <a:off x="107504" y="0"/>
                  <a:ext cx="8928992" cy="6837624"/>
                </a:xfrm>
                <a:prstGeom prst="roundRect">
                  <a:avLst>
                    <a:gd name="adj" fmla="val 10000"/>
                  </a:avLst>
                </a:prstGeom>
                <a:noFill/>
                <a:ln w="127000">
                  <a:solidFill>
                    <a:srgbClr val="00B0F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sp>
        <p:nvSpPr>
          <p:cNvPr id="3" name="2 Rectángulo"/>
          <p:cNvSpPr/>
          <p:nvPr/>
        </p:nvSpPr>
        <p:spPr>
          <a:xfrm>
            <a:off x="857509" y="842904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What’s the plural form of …</a:t>
            </a:r>
            <a:endParaRPr lang="es-ES" sz="2400" b="1" dirty="0"/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5080" b="-22244"/>
          <a:stretch/>
        </p:blipFill>
        <p:spPr>
          <a:xfrm>
            <a:off x="5652120" y="476672"/>
            <a:ext cx="2052096" cy="597065"/>
          </a:xfrm>
          <a:prstGeom prst="rect">
            <a:avLst/>
          </a:prstGeom>
          <a:effectLst>
            <a:outerShdw blurRad="50800" dist="38100" dir="2700000" algn="tl" rotWithShape="0">
              <a:schemeClr val="tx2">
                <a:lumMod val="60000"/>
                <a:lumOff val="40000"/>
                <a:alpha val="40000"/>
              </a:schemeClr>
            </a:outerShdw>
          </a:effectLst>
        </p:spPr>
      </p:pic>
      <p:grpSp>
        <p:nvGrpSpPr>
          <p:cNvPr id="5" name="4 Grupo"/>
          <p:cNvGrpSpPr/>
          <p:nvPr/>
        </p:nvGrpSpPr>
        <p:grpSpPr>
          <a:xfrm>
            <a:off x="5072282" y="3012102"/>
            <a:ext cx="3294540" cy="1569026"/>
            <a:chOff x="5076056" y="1629013"/>
            <a:chExt cx="3294540" cy="1569026"/>
          </a:xfrm>
        </p:grpSpPr>
        <p:pic>
          <p:nvPicPr>
            <p:cNvPr id="1032" name="Picture 8" descr="cloud, blue, symbol, cartoon, symbols, clouds, day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backgroundMark x1="44688" y1="27621" x2="13125" y2="57289"/>
                          <a14:backgroundMark x1="44688" y1="28645" x2="80781" y2="265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32" t="26840"/>
            <a:stretch/>
          </p:blipFill>
          <p:spPr bwMode="auto">
            <a:xfrm>
              <a:off x="5076056" y="1629013"/>
              <a:ext cx="3294540" cy="1569026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24 CuadroTexto"/>
            <p:cNvSpPr txBox="1"/>
            <p:nvPr/>
          </p:nvSpPr>
          <p:spPr>
            <a:xfrm>
              <a:off x="5159040" y="1894344"/>
              <a:ext cx="30853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6000" b="1" dirty="0" err="1" smtClean="0">
                  <a:solidFill>
                    <a:schemeClr val="bg1"/>
                  </a:solidFill>
                </a:rPr>
                <a:t>women</a:t>
              </a:r>
              <a:endParaRPr lang="es-ES" sz="6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39 Grupo"/>
          <p:cNvGrpSpPr/>
          <p:nvPr/>
        </p:nvGrpSpPr>
        <p:grpSpPr>
          <a:xfrm>
            <a:off x="5068144" y="4884310"/>
            <a:ext cx="3392288" cy="1569026"/>
            <a:chOff x="5030307" y="1629013"/>
            <a:chExt cx="3392288" cy="1569026"/>
          </a:xfrm>
        </p:grpSpPr>
        <p:pic>
          <p:nvPicPr>
            <p:cNvPr id="41" name="Picture 8" descr="cloud, blue, symbol, cartoon, symbols, clouds, day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backgroundMark x1="44688" y1="27621" x2="13125" y2="57289"/>
                          <a14:backgroundMark x1="44688" y1="28645" x2="80781" y2="265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32" t="26840"/>
            <a:stretch/>
          </p:blipFill>
          <p:spPr bwMode="auto">
            <a:xfrm>
              <a:off x="5076056" y="1629013"/>
              <a:ext cx="3294540" cy="1569026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41 CuadroTexto"/>
            <p:cNvSpPr txBox="1"/>
            <p:nvPr/>
          </p:nvSpPr>
          <p:spPr>
            <a:xfrm>
              <a:off x="5030307" y="1894344"/>
              <a:ext cx="33922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6000" b="1" dirty="0" err="1" smtClean="0">
                  <a:solidFill>
                    <a:schemeClr val="bg1"/>
                  </a:solidFill>
                </a:rPr>
                <a:t>womanes</a:t>
              </a:r>
              <a:endParaRPr lang="es-ES" sz="6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42 Grupo"/>
          <p:cNvGrpSpPr/>
          <p:nvPr/>
        </p:nvGrpSpPr>
        <p:grpSpPr>
          <a:xfrm>
            <a:off x="5093884" y="1124744"/>
            <a:ext cx="3294540" cy="1569026"/>
            <a:chOff x="5076056" y="1629013"/>
            <a:chExt cx="3294540" cy="1569026"/>
          </a:xfrm>
        </p:grpSpPr>
        <p:pic>
          <p:nvPicPr>
            <p:cNvPr id="44" name="Picture 8" descr="cloud, blue, symbol, cartoon, symbols, clouds, day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backgroundMark x1="44688" y1="27621" x2="13125" y2="57289"/>
                          <a14:backgroundMark x1="44688" y1="28645" x2="80781" y2="265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32" t="26840"/>
            <a:stretch/>
          </p:blipFill>
          <p:spPr bwMode="auto">
            <a:xfrm>
              <a:off x="5076056" y="1629013"/>
              <a:ext cx="3294540" cy="1569026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44 CuadroTexto"/>
            <p:cNvSpPr txBox="1"/>
            <p:nvPr/>
          </p:nvSpPr>
          <p:spPr>
            <a:xfrm>
              <a:off x="5159040" y="1894344"/>
              <a:ext cx="30853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6000" b="1" dirty="0" err="1" smtClean="0">
                  <a:solidFill>
                    <a:schemeClr val="bg1"/>
                  </a:solidFill>
                </a:rPr>
                <a:t>womans</a:t>
              </a:r>
              <a:endParaRPr lang="es-ES" sz="6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5" name="Picture 4" descr="http://www.es.clipproject.info/images/joomgallery/details/cartoon_15/cartoon_dibujos_animados_gratis_2_20101217_2055070911.gif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000" r="90000">
                        <a14:foregroundMark x1="31429" y1="42571" x2="42857" y2="68000"/>
                        <a14:foregroundMark x1="43714" y1="70857" x2="48857" y2="68857"/>
                        <a14:backgroundMark x1="33143" y1="15714" x2="15143" y2="30857"/>
                        <a14:backgroundMark x1="46000" y1="14286" x2="30000" y2="13143"/>
                        <a14:backgroundMark x1="48571" y1="13143" x2="57429" y2="12000"/>
                        <a14:backgroundMark x1="75143" y1="22857" x2="84857" y2="41429"/>
                        <a14:backgroundMark x1="63143" y1="12000" x2="73143" y2="16857"/>
                        <a14:backgroundMark x1="82857" y1="45429" x2="82000" y2="61714"/>
                        <a14:backgroundMark x1="79429" y1="64286" x2="66286" y2="77714"/>
                        <a14:backgroundMark x1="14286" y1="38286" x2="16286" y2="61714"/>
                        <a14:backgroundMark x1="21429" y1="69143" x2="40000" y2="82571"/>
                        <a14:backgroundMark x1="46000" y1="82571" x2="65714" y2="78571"/>
                        <a14:backgroundMark x1="29429" y1="70857" x2="28286" y2="70571"/>
                        <a14:backgroundMark x1="28000" y1="69143" x2="22571" y2="66286"/>
                        <a14:backgroundMark x1="20000" y1="58286" x2="21429" y2="63143"/>
                        <a14:backgroundMark x1="31143" y1="70857" x2="32286" y2="77143"/>
                        <a14:backgroundMark x1="34000" y1="75429" x2="39714" y2="78286"/>
                        <a14:backgroundMark x1="46571" y1="77429" x2="43143" y2="78857"/>
                        <a14:backgroundMark x1="40857" y1="78286" x2="36286" y2="76571"/>
                        <a14:backgroundMark x1="12000" y1="33714" x2="11143" y2="51429"/>
                        <a14:backgroundMark x1="47714" y1="18857" x2="43429" y2="23714"/>
                        <a14:backgroundMark x1="43143" y1="26571" x2="42571" y2="30571"/>
                        <a14:backgroundMark x1="19143" y1="42000" x2="19143" y2="49714"/>
                        <a14:backgroundMark x1="20857" y1="50857" x2="23143" y2="53714"/>
                        <a14:backgroundMark x1="21714" y1="56571" x2="20857" y2="59429"/>
                        <a14:backgroundMark x1="22571" y1="64286" x2="24857" y2="66571"/>
                        <a14:backgroundMark x1="28286" y1="68571" x2="30857" y2="69143"/>
                        <a14:backgroundMark x1="31714" y1="69714" x2="31143" y2="70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97" t="11158" r="21103" b="18188"/>
          <a:stretch/>
        </p:blipFill>
        <p:spPr bwMode="auto">
          <a:xfrm>
            <a:off x="1259632" y="4097924"/>
            <a:ext cx="2026920" cy="2355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91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1043608" y="1580599"/>
            <a:ext cx="19442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8800" b="1" dirty="0" err="1" smtClean="0"/>
              <a:t>fox</a:t>
            </a:r>
            <a:endParaRPr lang="es-ES" sz="8800" b="1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3214038"/>
            <a:ext cx="3266340" cy="2232247"/>
          </a:xfrm>
          <a:prstGeom prst="rect">
            <a:avLst/>
          </a:prstGeom>
          <a:noFill/>
          <a:effectLst>
            <a:outerShdw blurRad="76200" dist="139700" dir="1722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779912" y="3547931"/>
            <a:ext cx="2565485" cy="1753277"/>
          </a:xfrm>
          <a:prstGeom prst="rect">
            <a:avLst/>
          </a:prstGeom>
          <a:noFill/>
          <a:effectLst>
            <a:outerShdw blurRad="76200" dist="139700" dir="1722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9778" y="3561832"/>
            <a:ext cx="2490550" cy="1702066"/>
          </a:xfrm>
          <a:prstGeom prst="rect">
            <a:avLst/>
          </a:prstGeom>
          <a:noFill/>
          <a:effectLst>
            <a:outerShdw blurRad="76200" dist="139700" dir="1722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23528" y="735087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Nouns </a:t>
            </a:r>
            <a:r>
              <a:rPr lang="en-US" sz="2400" b="1" dirty="0"/>
              <a:t>that end in </a:t>
            </a:r>
            <a:r>
              <a: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4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</a:t>
            </a:r>
            <a:r>
              <a:rPr lang="en-US" sz="2400" b="1" dirty="0"/>
              <a:t>, </a:t>
            </a:r>
            <a:r>
              <a:rPr lang="en-US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4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</a:t>
            </a:r>
            <a:r>
              <a:rPr lang="en-US" sz="2400" b="1" dirty="0" smtClean="0"/>
              <a:t>, </a:t>
            </a:r>
            <a:r>
              <a:rPr lang="en-US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-x</a:t>
            </a:r>
            <a:r>
              <a:rPr lang="en-US" sz="2400" b="1" dirty="0" smtClean="0"/>
              <a:t>,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 </a:t>
            </a:r>
            <a:r>
              <a:rPr lang="en-US" sz="2400" b="1" dirty="0" smtClean="0"/>
              <a:t>or </a:t>
            </a:r>
            <a:r>
              <a:rPr lang="en-US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-z</a:t>
            </a:r>
            <a:r>
              <a:rPr lang="en-US" sz="2400" b="1" dirty="0" smtClean="0"/>
              <a:t> add </a:t>
            </a:r>
            <a:r>
              <a:rPr lang="en-US" sz="2400" b="1" dirty="0" smtClean="0">
                <a:solidFill>
                  <a:srgbClr val="FF0000"/>
                </a:solidFill>
              </a:rPr>
              <a:t>-</a:t>
            </a:r>
            <a:r>
              <a:rPr lang="en-US" sz="2400" b="1" dirty="0" err="1" smtClean="0">
                <a:solidFill>
                  <a:srgbClr val="FF0000"/>
                </a:solidFill>
              </a:rPr>
              <a:t>es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/>
              <a:t>for the plural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553681" y="1672931"/>
            <a:ext cx="12586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8000" b="1" dirty="0" smtClean="0">
                <a:solidFill>
                  <a:srgbClr val="FF0000"/>
                </a:solidFill>
              </a:rPr>
              <a:t>es</a:t>
            </a:r>
            <a:endParaRPr lang="es-ES" sz="8000" b="1" dirty="0">
              <a:solidFill>
                <a:srgbClr val="FF0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004048" y="1672932"/>
            <a:ext cx="2040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8000" b="1" dirty="0" err="1" smtClean="0"/>
              <a:t>fox</a:t>
            </a:r>
            <a:endParaRPr lang="es-ES" sz="8000" b="1" dirty="0"/>
          </a:p>
        </p:txBody>
      </p:sp>
      <p:grpSp>
        <p:nvGrpSpPr>
          <p:cNvPr id="19" name="18 Grupo"/>
          <p:cNvGrpSpPr/>
          <p:nvPr/>
        </p:nvGrpSpPr>
        <p:grpSpPr>
          <a:xfrm>
            <a:off x="-69920" y="-27382"/>
            <a:ext cx="9314312" cy="6984774"/>
            <a:chOff x="-69920" y="-27382"/>
            <a:chExt cx="9314312" cy="6984774"/>
          </a:xfrm>
        </p:grpSpPr>
        <p:sp>
          <p:nvSpPr>
            <p:cNvPr id="20" name="19 Rectángulo"/>
            <p:cNvSpPr/>
            <p:nvPr/>
          </p:nvSpPr>
          <p:spPr>
            <a:xfrm>
              <a:off x="323528" y="6741369"/>
              <a:ext cx="8712968" cy="21602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1" name="20 Grupo"/>
            <p:cNvGrpSpPr/>
            <p:nvPr/>
          </p:nvGrpSpPr>
          <p:grpSpPr>
            <a:xfrm>
              <a:off x="-69920" y="-27382"/>
              <a:ext cx="9314312" cy="6984774"/>
              <a:chOff x="-69920" y="-27382"/>
              <a:chExt cx="9314312" cy="6984774"/>
            </a:xfrm>
          </p:grpSpPr>
          <p:sp>
            <p:nvSpPr>
              <p:cNvPr id="22" name="21 Rectángulo"/>
              <p:cNvSpPr/>
              <p:nvPr/>
            </p:nvSpPr>
            <p:spPr>
              <a:xfrm>
                <a:off x="9036496" y="404663"/>
                <a:ext cx="159241" cy="633670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3" name="22 Rectángulo"/>
              <p:cNvSpPr/>
              <p:nvPr/>
            </p:nvSpPr>
            <p:spPr>
              <a:xfrm>
                <a:off x="-51737" y="404664"/>
                <a:ext cx="159241" cy="633670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24" name="23 Grupo"/>
              <p:cNvGrpSpPr/>
              <p:nvPr/>
            </p:nvGrpSpPr>
            <p:grpSpPr>
              <a:xfrm>
                <a:off x="-69920" y="-27382"/>
                <a:ext cx="9314312" cy="6984774"/>
                <a:chOff x="-69920" y="-74259"/>
                <a:chExt cx="9314312" cy="7132474"/>
              </a:xfrm>
            </p:grpSpPr>
            <p:sp>
              <p:nvSpPr>
                <p:cNvPr id="25" name="24 Triángulo rectángulo"/>
                <p:cNvSpPr/>
                <p:nvPr/>
              </p:nvSpPr>
              <p:spPr>
                <a:xfrm flipH="1">
                  <a:off x="8460428" y="6249378"/>
                  <a:ext cx="757067" cy="80883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6" name="25 Triángulo rectángulo"/>
                <p:cNvSpPr/>
                <p:nvPr/>
              </p:nvSpPr>
              <p:spPr>
                <a:xfrm rot="5400000" flipV="1">
                  <a:off x="8556364" y="-170194"/>
                  <a:ext cx="592094" cy="783963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7" name="26 Triángulo rectángulo"/>
                <p:cNvSpPr/>
                <p:nvPr/>
              </p:nvSpPr>
              <p:spPr>
                <a:xfrm>
                  <a:off x="-69920" y="6249378"/>
                  <a:ext cx="897504" cy="80883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8" name="27 Triángulo rectángulo"/>
                <p:cNvSpPr/>
                <p:nvPr/>
              </p:nvSpPr>
              <p:spPr>
                <a:xfrm rot="5400000">
                  <a:off x="19868" y="-145866"/>
                  <a:ext cx="592094" cy="73530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9" name="28 Rectángulo redondeado"/>
                <p:cNvSpPr/>
                <p:nvPr/>
              </p:nvSpPr>
              <p:spPr>
                <a:xfrm>
                  <a:off x="107504" y="0"/>
                  <a:ext cx="8928992" cy="6837624"/>
                </a:xfrm>
                <a:prstGeom prst="roundRect">
                  <a:avLst>
                    <a:gd name="adj" fmla="val 10000"/>
                  </a:avLst>
                </a:prstGeom>
                <a:noFill/>
                <a:ln w="127000">
                  <a:solidFill>
                    <a:srgbClr val="00B0F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pic>
        <p:nvPicPr>
          <p:cNvPr id="31" name="3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939" y="204278"/>
            <a:ext cx="2416498" cy="48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13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19 Grupo"/>
          <p:cNvGrpSpPr/>
          <p:nvPr/>
        </p:nvGrpSpPr>
        <p:grpSpPr>
          <a:xfrm>
            <a:off x="-69920" y="-27382"/>
            <a:ext cx="9314312" cy="6984774"/>
            <a:chOff x="-69920" y="-27382"/>
            <a:chExt cx="9314312" cy="6984774"/>
          </a:xfrm>
        </p:grpSpPr>
        <p:sp>
          <p:nvSpPr>
            <p:cNvPr id="21" name="20 Rectángulo"/>
            <p:cNvSpPr/>
            <p:nvPr/>
          </p:nvSpPr>
          <p:spPr>
            <a:xfrm>
              <a:off x="323528" y="6741369"/>
              <a:ext cx="8712968" cy="21602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2" name="21 Grupo"/>
            <p:cNvGrpSpPr/>
            <p:nvPr/>
          </p:nvGrpSpPr>
          <p:grpSpPr>
            <a:xfrm>
              <a:off x="-69920" y="-27382"/>
              <a:ext cx="9314312" cy="6984774"/>
              <a:chOff x="-69920" y="-27382"/>
              <a:chExt cx="9314312" cy="6984774"/>
            </a:xfrm>
          </p:grpSpPr>
          <p:sp>
            <p:nvSpPr>
              <p:cNvPr id="26" name="25 Rectángulo"/>
              <p:cNvSpPr/>
              <p:nvPr/>
            </p:nvSpPr>
            <p:spPr>
              <a:xfrm>
                <a:off x="9036496" y="404663"/>
                <a:ext cx="159241" cy="633670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7" name="26 Rectángulo"/>
              <p:cNvSpPr/>
              <p:nvPr/>
            </p:nvSpPr>
            <p:spPr>
              <a:xfrm>
                <a:off x="-51737" y="404664"/>
                <a:ext cx="159241" cy="633670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28" name="27 Grupo"/>
              <p:cNvGrpSpPr/>
              <p:nvPr/>
            </p:nvGrpSpPr>
            <p:grpSpPr>
              <a:xfrm>
                <a:off x="-69920" y="-27382"/>
                <a:ext cx="9314312" cy="6984774"/>
                <a:chOff x="-69920" y="-74259"/>
                <a:chExt cx="9314312" cy="7132474"/>
              </a:xfrm>
            </p:grpSpPr>
            <p:sp>
              <p:nvSpPr>
                <p:cNvPr id="29" name="28 Triángulo rectángulo"/>
                <p:cNvSpPr/>
                <p:nvPr/>
              </p:nvSpPr>
              <p:spPr>
                <a:xfrm flipH="1">
                  <a:off x="8460428" y="6249378"/>
                  <a:ext cx="757067" cy="80883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0" name="29 Triángulo rectángulo"/>
                <p:cNvSpPr/>
                <p:nvPr/>
              </p:nvSpPr>
              <p:spPr>
                <a:xfrm rot="5400000" flipV="1">
                  <a:off x="8556364" y="-170194"/>
                  <a:ext cx="592094" cy="783963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1" name="30 Triángulo rectángulo"/>
                <p:cNvSpPr/>
                <p:nvPr/>
              </p:nvSpPr>
              <p:spPr>
                <a:xfrm>
                  <a:off x="-69920" y="6249378"/>
                  <a:ext cx="897504" cy="80883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2" name="31 Triángulo rectángulo"/>
                <p:cNvSpPr/>
                <p:nvPr/>
              </p:nvSpPr>
              <p:spPr>
                <a:xfrm rot="5400000">
                  <a:off x="19868" y="-145866"/>
                  <a:ext cx="592094" cy="73530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3" name="32 Rectángulo redondeado"/>
                <p:cNvSpPr/>
                <p:nvPr/>
              </p:nvSpPr>
              <p:spPr>
                <a:xfrm>
                  <a:off x="107504" y="0"/>
                  <a:ext cx="8928992" cy="6837624"/>
                </a:xfrm>
                <a:prstGeom prst="roundRect">
                  <a:avLst>
                    <a:gd name="adj" fmla="val 10000"/>
                  </a:avLst>
                </a:prstGeom>
                <a:noFill/>
                <a:ln w="127000">
                  <a:solidFill>
                    <a:srgbClr val="00B0F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026" y="2755447"/>
            <a:ext cx="5485947" cy="134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45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899591" y="1344250"/>
            <a:ext cx="3096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7200" b="1" dirty="0" err="1" smtClean="0"/>
              <a:t>witch</a:t>
            </a:r>
            <a:endParaRPr lang="es-ES" sz="7200" b="1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2591292"/>
            <a:ext cx="1626839" cy="3347989"/>
          </a:xfrm>
          <a:prstGeom prst="rect">
            <a:avLst/>
          </a:prstGeom>
          <a:noFill/>
          <a:effectLst>
            <a:outerShdw blurRad="76200" dist="139700" dir="1722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449315" y="2746757"/>
            <a:ext cx="1548171" cy="3186092"/>
          </a:xfrm>
          <a:prstGeom prst="rect">
            <a:avLst/>
          </a:prstGeom>
          <a:noFill/>
          <a:effectLst>
            <a:outerShdw blurRad="76200" dist="139700" dir="1722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1155" y="2746757"/>
            <a:ext cx="1556155" cy="3202523"/>
          </a:xfrm>
          <a:prstGeom prst="rect">
            <a:avLst/>
          </a:prstGeom>
          <a:noFill/>
          <a:effectLst>
            <a:outerShdw blurRad="76200" dist="139700" dir="1722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6886107" y="1364574"/>
            <a:ext cx="1286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200" b="1" dirty="0" smtClean="0">
                <a:solidFill>
                  <a:srgbClr val="FF0000"/>
                </a:solidFill>
              </a:rPr>
              <a:t>es</a:t>
            </a:r>
            <a:endParaRPr lang="es-ES" sz="7200" b="1" dirty="0">
              <a:solidFill>
                <a:srgbClr val="FF0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499992" y="1364575"/>
            <a:ext cx="2921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7200" b="1" dirty="0" err="1" smtClean="0"/>
              <a:t>witch</a:t>
            </a:r>
            <a:endParaRPr lang="es-ES" sz="7200" b="1" dirty="0"/>
          </a:p>
        </p:txBody>
      </p:sp>
      <p:grpSp>
        <p:nvGrpSpPr>
          <p:cNvPr id="19" name="18 Grupo"/>
          <p:cNvGrpSpPr/>
          <p:nvPr/>
        </p:nvGrpSpPr>
        <p:grpSpPr>
          <a:xfrm>
            <a:off x="-69920" y="-27382"/>
            <a:ext cx="9314312" cy="6984774"/>
            <a:chOff x="-69920" y="-27382"/>
            <a:chExt cx="9314312" cy="6984774"/>
          </a:xfrm>
        </p:grpSpPr>
        <p:sp>
          <p:nvSpPr>
            <p:cNvPr id="20" name="19 Rectángulo"/>
            <p:cNvSpPr/>
            <p:nvPr/>
          </p:nvSpPr>
          <p:spPr>
            <a:xfrm>
              <a:off x="323528" y="6741369"/>
              <a:ext cx="8712968" cy="21602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1" name="20 Grupo"/>
            <p:cNvGrpSpPr/>
            <p:nvPr/>
          </p:nvGrpSpPr>
          <p:grpSpPr>
            <a:xfrm>
              <a:off x="-69920" y="-27382"/>
              <a:ext cx="9314312" cy="6984774"/>
              <a:chOff x="-69920" y="-27382"/>
              <a:chExt cx="9314312" cy="6984774"/>
            </a:xfrm>
          </p:grpSpPr>
          <p:sp>
            <p:nvSpPr>
              <p:cNvPr id="22" name="21 Rectángulo"/>
              <p:cNvSpPr/>
              <p:nvPr/>
            </p:nvSpPr>
            <p:spPr>
              <a:xfrm>
                <a:off x="9036496" y="404663"/>
                <a:ext cx="159241" cy="633670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3" name="22 Rectángulo"/>
              <p:cNvSpPr/>
              <p:nvPr/>
            </p:nvSpPr>
            <p:spPr>
              <a:xfrm>
                <a:off x="-51737" y="404664"/>
                <a:ext cx="159241" cy="633670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24" name="23 Grupo"/>
              <p:cNvGrpSpPr/>
              <p:nvPr/>
            </p:nvGrpSpPr>
            <p:grpSpPr>
              <a:xfrm>
                <a:off x="-69920" y="-27382"/>
                <a:ext cx="9314312" cy="6984774"/>
                <a:chOff x="-69920" y="-74259"/>
                <a:chExt cx="9314312" cy="7132474"/>
              </a:xfrm>
            </p:grpSpPr>
            <p:sp>
              <p:nvSpPr>
                <p:cNvPr id="25" name="24 Triángulo rectángulo"/>
                <p:cNvSpPr/>
                <p:nvPr/>
              </p:nvSpPr>
              <p:spPr>
                <a:xfrm flipH="1">
                  <a:off x="8460428" y="6249378"/>
                  <a:ext cx="757067" cy="80883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6" name="25 Triángulo rectángulo"/>
                <p:cNvSpPr/>
                <p:nvPr/>
              </p:nvSpPr>
              <p:spPr>
                <a:xfrm rot="5400000" flipV="1">
                  <a:off x="8556364" y="-170194"/>
                  <a:ext cx="592094" cy="783963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7" name="26 Triángulo rectángulo"/>
                <p:cNvSpPr/>
                <p:nvPr/>
              </p:nvSpPr>
              <p:spPr>
                <a:xfrm>
                  <a:off x="-69920" y="6249378"/>
                  <a:ext cx="897504" cy="80883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8" name="27 Triángulo rectángulo"/>
                <p:cNvSpPr/>
                <p:nvPr/>
              </p:nvSpPr>
              <p:spPr>
                <a:xfrm rot="5400000">
                  <a:off x="19868" y="-145866"/>
                  <a:ext cx="592094" cy="73530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9" name="28 Rectángulo redondeado"/>
                <p:cNvSpPr/>
                <p:nvPr/>
              </p:nvSpPr>
              <p:spPr>
                <a:xfrm>
                  <a:off x="107504" y="0"/>
                  <a:ext cx="8928992" cy="6837624"/>
                </a:xfrm>
                <a:prstGeom prst="roundRect">
                  <a:avLst>
                    <a:gd name="adj" fmla="val 10000"/>
                  </a:avLst>
                </a:prstGeom>
                <a:noFill/>
                <a:ln w="127000">
                  <a:solidFill>
                    <a:srgbClr val="00B0F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pic>
        <p:nvPicPr>
          <p:cNvPr id="31" name="3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939" y="204278"/>
            <a:ext cx="2416498" cy="488418"/>
          </a:xfrm>
          <a:prstGeom prst="rect">
            <a:avLst/>
          </a:prstGeom>
        </p:spPr>
      </p:pic>
      <p:sp>
        <p:nvSpPr>
          <p:cNvPr id="30" name="29 Rectángulo"/>
          <p:cNvSpPr/>
          <p:nvPr/>
        </p:nvSpPr>
        <p:spPr>
          <a:xfrm>
            <a:off x="323528" y="735087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Nouns </a:t>
            </a:r>
            <a:r>
              <a:rPr lang="en-US" sz="2400" b="1" dirty="0"/>
              <a:t>that end in </a:t>
            </a:r>
            <a:r>
              <a: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4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</a:t>
            </a:r>
            <a:r>
              <a:rPr lang="en-US" sz="2400" b="1" dirty="0"/>
              <a:t>, </a:t>
            </a:r>
            <a:r>
              <a:rPr lang="en-US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4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</a:t>
            </a:r>
            <a:r>
              <a:rPr lang="en-US" sz="2400" b="1" dirty="0" smtClean="0"/>
              <a:t>, </a:t>
            </a:r>
            <a:r>
              <a:rPr lang="en-US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-x</a:t>
            </a:r>
            <a:r>
              <a:rPr lang="en-US" sz="2400" b="1" dirty="0" smtClean="0"/>
              <a:t>,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 </a:t>
            </a:r>
            <a:r>
              <a:rPr lang="en-US" sz="2400" b="1" dirty="0" smtClean="0"/>
              <a:t>or </a:t>
            </a:r>
            <a:r>
              <a:rPr lang="en-US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-z</a:t>
            </a:r>
            <a:r>
              <a:rPr lang="en-US" sz="2400" b="1" dirty="0" smtClean="0"/>
              <a:t> add </a:t>
            </a:r>
            <a:r>
              <a:rPr lang="en-US" sz="2400" b="1" dirty="0" smtClean="0">
                <a:solidFill>
                  <a:srgbClr val="FF0000"/>
                </a:solidFill>
              </a:rPr>
              <a:t>-</a:t>
            </a:r>
            <a:r>
              <a:rPr lang="en-US" sz="2400" b="1" dirty="0" err="1" smtClean="0">
                <a:solidFill>
                  <a:srgbClr val="FF0000"/>
                </a:solidFill>
              </a:rPr>
              <a:t>es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/>
              <a:t>for the plural</a:t>
            </a:r>
            <a:endParaRPr lang="es-E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88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261371" y="1641574"/>
            <a:ext cx="40324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600" b="1" dirty="0" err="1" smtClean="0"/>
              <a:t>cherry</a:t>
            </a:r>
            <a:endParaRPr lang="es-ES" sz="6600" b="1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9013" y="2905716"/>
            <a:ext cx="1969430" cy="2827540"/>
          </a:xfrm>
          <a:prstGeom prst="rect">
            <a:avLst/>
          </a:prstGeom>
          <a:noFill/>
          <a:effectLst>
            <a:outerShdw blurRad="76200" dir="1722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492754">
            <a:off x="4862813" y="3098957"/>
            <a:ext cx="1512169" cy="2171043"/>
          </a:xfrm>
          <a:prstGeom prst="rect">
            <a:avLst/>
          </a:prstGeom>
          <a:noFill/>
          <a:effectLst>
            <a:outerShdw blurRad="76200" dist="139700" dir="1722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140497">
            <a:off x="5721117" y="3127043"/>
            <a:ext cx="1556155" cy="2234194"/>
          </a:xfrm>
          <a:prstGeom prst="rect">
            <a:avLst/>
          </a:prstGeom>
          <a:noFill/>
          <a:effectLst>
            <a:outerShdw blurRad="76200" dist="139700" dir="1722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6454059" y="1641574"/>
            <a:ext cx="13583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600" b="1" dirty="0" err="1" smtClean="0">
                <a:solidFill>
                  <a:srgbClr val="FF0000"/>
                </a:solidFill>
              </a:rPr>
              <a:t>ies</a:t>
            </a:r>
            <a:endParaRPr lang="es-ES" sz="6600" b="1" dirty="0">
              <a:solidFill>
                <a:srgbClr val="FF0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861771" y="1641574"/>
            <a:ext cx="360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600" b="1" dirty="0" err="1" smtClean="0"/>
              <a:t>cherr</a:t>
            </a:r>
            <a:endParaRPr lang="es-ES" sz="6600" b="1" dirty="0"/>
          </a:p>
        </p:txBody>
      </p:sp>
      <p:sp>
        <p:nvSpPr>
          <p:cNvPr id="4" name="3 Rectángulo"/>
          <p:cNvSpPr/>
          <p:nvPr/>
        </p:nvSpPr>
        <p:spPr>
          <a:xfrm>
            <a:off x="251520" y="692696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Nouns ending in </a:t>
            </a:r>
            <a:r>
              <a: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consonant plus -y</a:t>
            </a:r>
            <a:r>
              <a:rPr lang="en-US" sz="2000" b="1" dirty="0"/>
              <a:t>, make the plural by changing </a:t>
            </a:r>
            <a:r>
              <a:rPr lang="en-US" sz="2000" b="1" dirty="0">
                <a:solidFill>
                  <a:srgbClr val="FF0000"/>
                </a:solidFill>
              </a:rPr>
              <a:t>-y</a:t>
            </a:r>
            <a:r>
              <a:rPr lang="en-US" sz="2000" b="1" dirty="0"/>
              <a:t> to</a:t>
            </a:r>
            <a:r>
              <a:rPr lang="en-US" sz="2000" b="1" dirty="0">
                <a:solidFill>
                  <a:srgbClr val="FF0000"/>
                </a:solidFill>
              </a:rPr>
              <a:t> -</a:t>
            </a:r>
            <a:r>
              <a:rPr lang="en-US" sz="2000" b="1" dirty="0" err="1">
                <a:solidFill>
                  <a:srgbClr val="FF0000"/>
                </a:solidFill>
              </a:rPr>
              <a:t>ies</a:t>
            </a:r>
            <a:r>
              <a:rPr lang="en-US" sz="2000" b="1" dirty="0"/>
              <a:t>:</a:t>
            </a:r>
            <a:endParaRPr lang="es-ES" sz="20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264929" y="1641574"/>
            <a:ext cx="9812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600" b="1" dirty="0" smtClean="0">
                <a:solidFill>
                  <a:srgbClr val="FF0000"/>
                </a:solidFill>
              </a:rPr>
              <a:t>y</a:t>
            </a:r>
            <a:endParaRPr lang="es-ES" sz="6600" b="1" dirty="0">
              <a:solidFill>
                <a:srgbClr val="FF0000"/>
              </a:solidFill>
            </a:endParaRPr>
          </a:p>
        </p:txBody>
      </p:sp>
      <p:grpSp>
        <p:nvGrpSpPr>
          <p:cNvPr id="20" name="19 Grupo"/>
          <p:cNvGrpSpPr/>
          <p:nvPr/>
        </p:nvGrpSpPr>
        <p:grpSpPr>
          <a:xfrm>
            <a:off x="-69920" y="-27382"/>
            <a:ext cx="9314312" cy="6984774"/>
            <a:chOff x="-69920" y="-27382"/>
            <a:chExt cx="9314312" cy="6984774"/>
          </a:xfrm>
        </p:grpSpPr>
        <p:sp>
          <p:nvSpPr>
            <p:cNvPr id="21" name="20 Rectángulo"/>
            <p:cNvSpPr/>
            <p:nvPr/>
          </p:nvSpPr>
          <p:spPr>
            <a:xfrm>
              <a:off x="323528" y="6741369"/>
              <a:ext cx="8712968" cy="21602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2" name="21 Grupo"/>
            <p:cNvGrpSpPr/>
            <p:nvPr/>
          </p:nvGrpSpPr>
          <p:grpSpPr>
            <a:xfrm>
              <a:off x="-69920" y="-27382"/>
              <a:ext cx="9314312" cy="6984774"/>
              <a:chOff x="-69920" y="-27382"/>
              <a:chExt cx="9314312" cy="6984774"/>
            </a:xfrm>
          </p:grpSpPr>
          <p:sp>
            <p:nvSpPr>
              <p:cNvPr id="23" name="22 Rectángulo"/>
              <p:cNvSpPr/>
              <p:nvPr/>
            </p:nvSpPr>
            <p:spPr>
              <a:xfrm>
                <a:off x="9036496" y="404663"/>
                <a:ext cx="159241" cy="633670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" name="23 Rectángulo"/>
              <p:cNvSpPr/>
              <p:nvPr/>
            </p:nvSpPr>
            <p:spPr>
              <a:xfrm>
                <a:off x="-51737" y="404664"/>
                <a:ext cx="159241" cy="633670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25" name="24 Grupo"/>
              <p:cNvGrpSpPr/>
              <p:nvPr/>
            </p:nvGrpSpPr>
            <p:grpSpPr>
              <a:xfrm>
                <a:off x="-69920" y="-27382"/>
                <a:ext cx="9314312" cy="6984774"/>
                <a:chOff x="-69920" y="-74259"/>
                <a:chExt cx="9314312" cy="7132474"/>
              </a:xfrm>
            </p:grpSpPr>
            <p:sp>
              <p:nvSpPr>
                <p:cNvPr id="26" name="25 Triángulo rectángulo"/>
                <p:cNvSpPr/>
                <p:nvPr/>
              </p:nvSpPr>
              <p:spPr>
                <a:xfrm flipH="1">
                  <a:off x="8460428" y="6249378"/>
                  <a:ext cx="757067" cy="80883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7" name="26 Triángulo rectángulo"/>
                <p:cNvSpPr/>
                <p:nvPr/>
              </p:nvSpPr>
              <p:spPr>
                <a:xfrm rot="5400000" flipV="1">
                  <a:off x="8556364" y="-170194"/>
                  <a:ext cx="592094" cy="783963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8" name="27 Triángulo rectángulo"/>
                <p:cNvSpPr/>
                <p:nvPr/>
              </p:nvSpPr>
              <p:spPr>
                <a:xfrm>
                  <a:off x="-69920" y="6249378"/>
                  <a:ext cx="897504" cy="80883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9" name="28 Triángulo rectángulo"/>
                <p:cNvSpPr/>
                <p:nvPr/>
              </p:nvSpPr>
              <p:spPr>
                <a:xfrm rot="5400000">
                  <a:off x="19868" y="-145866"/>
                  <a:ext cx="592094" cy="73530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0" name="29 Rectángulo redondeado"/>
                <p:cNvSpPr/>
                <p:nvPr/>
              </p:nvSpPr>
              <p:spPr>
                <a:xfrm>
                  <a:off x="107504" y="0"/>
                  <a:ext cx="8928992" cy="6837624"/>
                </a:xfrm>
                <a:prstGeom prst="roundRect">
                  <a:avLst>
                    <a:gd name="adj" fmla="val 10000"/>
                  </a:avLst>
                </a:prstGeom>
                <a:noFill/>
                <a:ln w="127000">
                  <a:solidFill>
                    <a:srgbClr val="00B0F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pic>
        <p:nvPicPr>
          <p:cNvPr id="32" name="3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939" y="204278"/>
            <a:ext cx="2416498" cy="48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26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Irregular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60657" y="2248829"/>
            <a:ext cx="6107687" cy="21882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10 Grupo"/>
          <p:cNvGrpSpPr/>
          <p:nvPr/>
        </p:nvGrpSpPr>
        <p:grpSpPr>
          <a:xfrm>
            <a:off x="-69920" y="-27382"/>
            <a:ext cx="9314312" cy="6984774"/>
            <a:chOff x="-69920" y="-27382"/>
            <a:chExt cx="9314312" cy="6984774"/>
          </a:xfrm>
        </p:grpSpPr>
        <p:sp>
          <p:nvSpPr>
            <p:cNvPr id="12" name="11 Rectángulo"/>
            <p:cNvSpPr/>
            <p:nvPr/>
          </p:nvSpPr>
          <p:spPr>
            <a:xfrm>
              <a:off x="323528" y="6741369"/>
              <a:ext cx="8712968" cy="21602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3" name="12 Grupo"/>
            <p:cNvGrpSpPr/>
            <p:nvPr/>
          </p:nvGrpSpPr>
          <p:grpSpPr>
            <a:xfrm>
              <a:off x="-69920" y="-27382"/>
              <a:ext cx="9314312" cy="6984774"/>
              <a:chOff x="-69920" y="-27382"/>
              <a:chExt cx="9314312" cy="6984774"/>
            </a:xfrm>
          </p:grpSpPr>
          <p:sp>
            <p:nvSpPr>
              <p:cNvPr id="14" name="13 Rectángulo"/>
              <p:cNvSpPr/>
              <p:nvPr/>
            </p:nvSpPr>
            <p:spPr>
              <a:xfrm>
                <a:off x="9036496" y="404663"/>
                <a:ext cx="159241" cy="633670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" name="14 Rectángulo"/>
              <p:cNvSpPr/>
              <p:nvPr/>
            </p:nvSpPr>
            <p:spPr>
              <a:xfrm>
                <a:off x="-51737" y="404664"/>
                <a:ext cx="159241" cy="633670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16" name="15 Grupo"/>
              <p:cNvGrpSpPr/>
              <p:nvPr/>
            </p:nvGrpSpPr>
            <p:grpSpPr>
              <a:xfrm>
                <a:off x="-69920" y="-27382"/>
                <a:ext cx="9314312" cy="6984774"/>
                <a:chOff x="-69920" y="-74259"/>
                <a:chExt cx="9314312" cy="7132474"/>
              </a:xfrm>
            </p:grpSpPr>
            <p:sp>
              <p:nvSpPr>
                <p:cNvPr id="17" name="16 Triángulo rectángulo"/>
                <p:cNvSpPr/>
                <p:nvPr/>
              </p:nvSpPr>
              <p:spPr>
                <a:xfrm flipH="1">
                  <a:off x="8460428" y="6249378"/>
                  <a:ext cx="757067" cy="80883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8" name="17 Triángulo rectángulo"/>
                <p:cNvSpPr/>
                <p:nvPr/>
              </p:nvSpPr>
              <p:spPr>
                <a:xfrm rot="5400000" flipV="1">
                  <a:off x="8556364" y="-170194"/>
                  <a:ext cx="592094" cy="783963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9" name="18 Triángulo rectángulo"/>
                <p:cNvSpPr/>
                <p:nvPr/>
              </p:nvSpPr>
              <p:spPr>
                <a:xfrm>
                  <a:off x="-69920" y="6249378"/>
                  <a:ext cx="897504" cy="80883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0" name="19 Triángulo rectángulo"/>
                <p:cNvSpPr/>
                <p:nvPr/>
              </p:nvSpPr>
              <p:spPr>
                <a:xfrm rot="5400000">
                  <a:off x="19868" y="-145866"/>
                  <a:ext cx="592094" cy="73530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1" name="20 Rectángulo redondeado"/>
                <p:cNvSpPr/>
                <p:nvPr/>
              </p:nvSpPr>
              <p:spPr>
                <a:xfrm>
                  <a:off x="107504" y="0"/>
                  <a:ext cx="8928992" cy="6837624"/>
                </a:xfrm>
                <a:prstGeom prst="roundRect">
                  <a:avLst>
                    <a:gd name="adj" fmla="val 10000"/>
                  </a:avLst>
                </a:prstGeom>
                <a:noFill/>
                <a:ln w="127000">
                  <a:solidFill>
                    <a:srgbClr val="00B0F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01826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1115616" y="945521"/>
            <a:ext cx="19442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600" b="1" dirty="0" err="1" smtClean="0"/>
              <a:t>man</a:t>
            </a:r>
            <a:endParaRPr lang="es-ES" sz="6600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5292080" y="952852"/>
            <a:ext cx="19442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600" b="1" dirty="0" err="1" smtClean="0"/>
              <a:t>men</a:t>
            </a:r>
            <a:endParaRPr lang="es-ES" sz="6600" b="1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2434698"/>
            <a:ext cx="1894368" cy="3802614"/>
          </a:xfrm>
          <a:prstGeom prst="rect">
            <a:avLst/>
          </a:prstGeom>
          <a:noFill/>
          <a:effectLst>
            <a:outerShdw blurRad="76200" dist="139700" dir="1722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0898" y="2428855"/>
            <a:ext cx="1894368" cy="3802614"/>
          </a:xfrm>
          <a:prstGeom prst="rect">
            <a:avLst/>
          </a:prstGeom>
          <a:noFill/>
          <a:effectLst>
            <a:outerShdw blurRad="76200" dist="139700" dir="1722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1891" y="2428855"/>
            <a:ext cx="1894368" cy="3802614"/>
          </a:xfrm>
          <a:prstGeom prst="rect">
            <a:avLst/>
          </a:prstGeom>
          <a:noFill/>
          <a:effectLst>
            <a:outerShdw blurRad="76200" dist="139700" dir="1722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15 Grupo"/>
          <p:cNvGrpSpPr/>
          <p:nvPr/>
        </p:nvGrpSpPr>
        <p:grpSpPr>
          <a:xfrm>
            <a:off x="-69920" y="-27382"/>
            <a:ext cx="9314312" cy="6984774"/>
            <a:chOff x="-69920" y="-27382"/>
            <a:chExt cx="9314312" cy="6984774"/>
          </a:xfrm>
        </p:grpSpPr>
        <p:sp>
          <p:nvSpPr>
            <p:cNvPr id="18" name="17 Rectángulo"/>
            <p:cNvSpPr/>
            <p:nvPr/>
          </p:nvSpPr>
          <p:spPr>
            <a:xfrm>
              <a:off x="323528" y="6741369"/>
              <a:ext cx="8712968" cy="21602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9" name="18 Grupo"/>
            <p:cNvGrpSpPr/>
            <p:nvPr/>
          </p:nvGrpSpPr>
          <p:grpSpPr>
            <a:xfrm>
              <a:off x="-69920" y="-27382"/>
              <a:ext cx="9314312" cy="6984774"/>
              <a:chOff x="-69920" y="-27382"/>
              <a:chExt cx="9314312" cy="6984774"/>
            </a:xfrm>
          </p:grpSpPr>
          <p:sp>
            <p:nvSpPr>
              <p:cNvPr id="20" name="19 Rectángulo"/>
              <p:cNvSpPr/>
              <p:nvPr/>
            </p:nvSpPr>
            <p:spPr>
              <a:xfrm>
                <a:off x="9036496" y="404663"/>
                <a:ext cx="159241" cy="633670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" name="20 Rectángulo"/>
              <p:cNvSpPr/>
              <p:nvPr/>
            </p:nvSpPr>
            <p:spPr>
              <a:xfrm>
                <a:off x="-51737" y="404664"/>
                <a:ext cx="159241" cy="633670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22" name="21 Grupo"/>
              <p:cNvGrpSpPr/>
              <p:nvPr/>
            </p:nvGrpSpPr>
            <p:grpSpPr>
              <a:xfrm>
                <a:off x="-69920" y="-27382"/>
                <a:ext cx="9314312" cy="6984774"/>
                <a:chOff x="-69920" y="-74259"/>
                <a:chExt cx="9314312" cy="7132474"/>
              </a:xfrm>
            </p:grpSpPr>
            <p:sp>
              <p:nvSpPr>
                <p:cNvPr id="23" name="22 Triángulo rectángulo"/>
                <p:cNvSpPr/>
                <p:nvPr/>
              </p:nvSpPr>
              <p:spPr>
                <a:xfrm flipH="1">
                  <a:off x="8460428" y="6249378"/>
                  <a:ext cx="757067" cy="80883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4" name="23 Triángulo rectángulo"/>
                <p:cNvSpPr/>
                <p:nvPr/>
              </p:nvSpPr>
              <p:spPr>
                <a:xfrm rot="5400000" flipV="1">
                  <a:off x="8556364" y="-170194"/>
                  <a:ext cx="592094" cy="783963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5" name="24 Triángulo rectángulo"/>
                <p:cNvSpPr/>
                <p:nvPr/>
              </p:nvSpPr>
              <p:spPr>
                <a:xfrm>
                  <a:off x="-69920" y="6249378"/>
                  <a:ext cx="897504" cy="80883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6" name="25 Triángulo rectángulo"/>
                <p:cNvSpPr/>
                <p:nvPr/>
              </p:nvSpPr>
              <p:spPr>
                <a:xfrm rot="5400000">
                  <a:off x="19868" y="-145866"/>
                  <a:ext cx="592094" cy="73530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7" name="26 Rectángulo redondeado"/>
                <p:cNvSpPr/>
                <p:nvPr/>
              </p:nvSpPr>
              <p:spPr>
                <a:xfrm>
                  <a:off x="107504" y="0"/>
                  <a:ext cx="8928992" cy="6837624"/>
                </a:xfrm>
                <a:prstGeom prst="roundRect">
                  <a:avLst>
                    <a:gd name="adj" fmla="val 10000"/>
                  </a:avLst>
                </a:prstGeom>
                <a:noFill/>
                <a:ln w="127000">
                  <a:solidFill>
                    <a:srgbClr val="00B0F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pic>
        <p:nvPicPr>
          <p:cNvPr id="30" name="2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939" y="204278"/>
            <a:ext cx="2416498" cy="48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0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755576" y="945521"/>
            <a:ext cx="28803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600" b="1" dirty="0" err="1" smtClean="0"/>
              <a:t>woman</a:t>
            </a:r>
            <a:endParaRPr lang="es-ES" sz="6600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4860032" y="952852"/>
            <a:ext cx="29741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600" b="1" dirty="0" err="1" smtClean="0"/>
              <a:t>women</a:t>
            </a:r>
            <a:endParaRPr lang="es-ES" sz="6600" b="1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2391536"/>
            <a:ext cx="2257520" cy="3773767"/>
          </a:xfrm>
          <a:prstGeom prst="rect">
            <a:avLst/>
          </a:prstGeom>
          <a:noFill/>
          <a:effectLst>
            <a:outerShdw blurRad="76200" dist="139700" dir="1722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9872" y="2566252"/>
            <a:ext cx="2110392" cy="3527819"/>
          </a:xfrm>
          <a:prstGeom prst="rect">
            <a:avLst/>
          </a:prstGeom>
          <a:noFill/>
          <a:effectLst>
            <a:outerShdw blurRad="76200" dist="139700" dir="1722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1891" y="2566253"/>
            <a:ext cx="2110392" cy="3527819"/>
          </a:xfrm>
          <a:prstGeom prst="rect">
            <a:avLst/>
          </a:prstGeom>
          <a:noFill/>
          <a:effectLst>
            <a:outerShdw blurRad="76200" dist="139700" dir="1722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15 Grupo"/>
          <p:cNvGrpSpPr/>
          <p:nvPr/>
        </p:nvGrpSpPr>
        <p:grpSpPr>
          <a:xfrm>
            <a:off x="-69920" y="-27382"/>
            <a:ext cx="9314312" cy="6984774"/>
            <a:chOff x="-69920" y="-27382"/>
            <a:chExt cx="9314312" cy="6984774"/>
          </a:xfrm>
        </p:grpSpPr>
        <p:sp>
          <p:nvSpPr>
            <p:cNvPr id="18" name="17 Rectángulo"/>
            <p:cNvSpPr/>
            <p:nvPr/>
          </p:nvSpPr>
          <p:spPr>
            <a:xfrm>
              <a:off x="323528" y="6741369"/>
              <a:ext cx="8712968" cy="21602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9" name="18 Grupo"/>
            <p:cNvGrpSpPr/>
            <p:nvPr/>
          </p:nvGrpSpPr>
          <p:grpSpPr>
            <a:xfrm>
              <a:off x="-69920" y="-27382"/>
              <a:ext cx="9314312" cy="6984774"/>
              <a:chOff x="-69920" y="-27382"/>
              <a:chExt cx="9314312" cy="6984774"/>
            </a:xfrm>
          </p:grpSpPr>
          <p:sp>
            <p:nvSpPr>
              <p:cNvPr id="20" name="19 Rectángulo"/>
              <p:cNvSpPr/>
              <p:nvPr/>
            </p:nvSpPr>
            <p:spPr>
              <a:xfrm>
                <a:off x="9036496" y="404663"/>
                <a:ext cx="159241" cy="633670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" name="20 Rectángulo"/>
              <p:cNvSpPr/>
              <p:nvPr/>
            </p:nvSpPr>
            <p:spPr>
              <a:xfrm>
                <a:off x="-51737" y="404664"/>
                <a:ext cx="159241" cy="633670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22" name="21 Grupo"/>
              <p:cNvGrpSpPr/>
              <p:nvPr/>
            </p:nvGrpSpPr>
            <p:grpSpPr>
              <a:xfrm>
                <a:off x="-69920" y="-27382"/>
                <a:ext cx="9314312" cy="6984774"/>
                <a:chOff x="-69920" y="-74259"/>
                <a:chExt cx="9314312" cy="7132474"/>
              </a:xfrm>
            </p:grpSpPr>
            <p:sp>
              <p:nvSpPr>
                <p:cNvPr id="23" name="22 Triángulo rectángulo"/>
                <p:cNvSpPr/>
                <p:nvPr/>
              </p:nvSpPr>
              <p:spPr>
                <a:xfrm flipH="1">
                  <a:off x="8460428" y="6249378"/>
                  <a:ext cx="757067" cy="80883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4" name="23 Triángulo rectángulo"/>
                <p:cNvSpPr/>
                <p:nvPr/>
              </p:nvSpPr>
              <p:spPr>
                <a:xfrm rot="5400000" flipV="1">
                  <a:off x="8556364" y="-170194"/>
                  <a:ext cx="592094" cy="783963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5" name="24 Triángulo rectángulo"/>
                <p:cNvSpPr/>
                <p:nvPr/>
              </p:nvSpPr>
              <p:spPr>
                <a:xfrm>
                  <a:off x="-69920" y="6249378"/>
                  <a:ext cx="897504" cy="80883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6" name="25 Triángulo rectángulo"/>
                <p:cNvSpPr/>
                <p:nvPr/>
              </p:nvSpPr>
              <p:spPr>
                <a:xfrm rot="5400000">
                  <a:off x="19868" y="-145866"/>
                  <a:ext cx="592094" cy="73530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7" name="26 Rectángulo redondeado"/>
                <p:cNvSpPr/>
                <p:nvPr/>
              </p:nvSpPr>
              <p:spPr>
                <a:xfrm>
                  <a:off x="107504" y="0"/>
                  <a:ext cx="8928992" cy="6837624"/>
                </a:xfrm>
                <a:prstGeom prst="roundRect">
                  <a:avLst>
                    <a:gd name="adj" fmla="val 10000"/>
                  </a:avLst>
                </a:prstGeom>
                <a:noFill/>
                <a:ln w="127000">
                  <a:solidFill>
                    <a:srgbClr val="00B0F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pic>
        <p:nvPicPr>
          <p:cNvPr id="29" name="2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939" y="204278"/>
            <a:ext cx="2416498" cy="48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85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683568" y="945521"/>
            <a:ext cx="28803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600" b="1" dirty="0" err="1" smtClean="0"/>
              <a:t>child</a:t>
            </a:r>
            <a:endParaRPr lang="es-ES" sz="6600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4716016" y="952852"/>
            <a:ext cx="3240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600" b="1" dirty="0" err="1" smtClean="0"/>
              <a:t>children</a:t>
            </a:r>
            <a:endParaRPr lang="es-ES" sz="6600" b="1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9097" y="2659203"/>
            <a:ext cx="1783670" cy="3217074"/>
          </a:xfrm>
          <a:prstGeom prst="rect">
            <a:avLst/>
          </a:prstGeom>
          <a:noFill/>
          <a:effectLst>
            <a:outerShdw blurRad="76200" dist="139700" dir="1722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2 Grupo"/>
          <p:cNvGrpSpPr/>
          <p:nvPr/>
        </p:nvGrpSpPr>
        <p:grpSpPr>
          <a:xfrm>
            <a:off x="1043608" y="2624514"/>
            <a:ext cx="2257521" cy="3307810"/>
            <a:chOff x="899592" y="2624514"/>
            <a:chExt cx="2257521" cy="3307810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99592" y="2624514"/>
              <a:ext cx="2257521" cy="3307810"/>
            </a:xfrm>
            <a:prstGeom prst="rect">
              <a:avLst/>
            </a:prstGeom>
            <a:noFill/>
            <a:effectLst>
              <a:outerShdw blurRad="76200" dist="139700" dir="1722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http://clipartist.net/RSS/openclipart.org/2012/June/basketball-229px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4509120"/>
              <a:ext cx="582265" cy="579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1 Grupo"/>
          <p:cNvGrpSpPr/>
          <p:nvPr/>
        </p:nvGrpSpPr>
        <p:grpSpPr>
          <a:xfrm>
            <a:off x="4189800" y="2784046"/>
            <a:ext cx="2110392" cy="3092231"/>
            <a:chOff x="4169872" y="2784046"/>
            <a:chExt cx="2110392" cy="3092231"/>
          </a:xfrm>
        </p:grpSpPr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69872" y="2784046"/>
              <a:ext cx="2110392" cy="3092231"/>
            </a:xfrm>
            <a:prstGeom prst="rect">
              <a:avLst/>
            </a:prstGeom>
            <a:noFill/>
            <a:effectLst>
              <a:outerShdw blurRad="76200" dist="139700" dir="1722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clipartist.net/RSS/openclipart.org/2012/June/basketball-229px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4568763"/>
              <a:ext cx="582265" cy="579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18 Grupo"/>
          <p:cNvGrpSpPr/>
          <p:nvPr/>
        </p:nvGrpSpPr>
        <p:grpSpPr>
          <a:xfrm>
            <a:off x="-69920" y="-27382"/>
            <a:ext cx="9314312" cy="6984774"/>
            <a:chOff x="-69920" y="-27382"/>
            <a:chExt cx="9314312" cy="6984774"/>
          </a:xfrm>
        </p:grpSpPr>
        <p:sp>
          <p:nvSpPr>
            <p:cNvPr id="20" name="19 Rectángulo"/>
            <p:cNvSpPr/>
            <p:nvPr/>
          </p:nvSpPr>
          <p:spPr>
            <a:xfrm>
              <a:off x="323528" y="6741369"/>
              <a:ext cx="8712968" cy="21602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1" name="20 Grupo"/>
            <p:cNvGrpSpPr/>
            <p:nvPr/>
          </p:nvGrpSpPr>
          <p:grpSpPr>
            <a:xfrm>
              <a:off x="-69920" y="-27382"/>
              <a:ext cx="9314312" cy="6984774"/>
              <a:chOff x="-69920" y="-27382"/>
              <a:chExt cx="9314312" cy="6984774"/>
            </a:xfrm>
          </p:grpSpPr>
          <p:sp>
            <p:nvSpPr>
              <p:cNvPr id="22" name="21 Rectángulo"/>
              <p:cNvSpPr/>
              <p:nvPr/>
            </p:nvSpPr>
            <p:spPr>
              <a:xfrm>
                <a:off x="9036496" y="404663"/>
                <a:ext cx="159241" cy="633670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3" name="22 Rectángulo"/>
              <p:cNvSpPr/>
              <p:nvPr/>
            </p:nvSpPr>
            <p:spPr>
              <a:xfrm>
                <a:off x="-51737" y="404664"/>
                <a:ext cx="159241" cy="633670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24" name="23 Grupo"/>
              <p:cNvGrpSpPr/>
              <p:nvPr/>
            </p:nvGrpSpPr>
            <p:grpSpPr>
              <a:xfrm>
                <a:off x="-69920" y="-27382"/>
                <a:ext cx="9314312" cy="6984774"/>
                <a:chOff x="-69920" y="-74259"/>
                <a:chExt cx="9314312" cy="7132474"/>
              </a:xfrm>
            </p:grpSpPr>
            <p:sp>
              <p:nvSpPr>
                <p:cNvPr id="25" name="24 Triángulo rectángulo"/>
                <p:cNvSpPr/>
                <p:nvPr/>
              </p:nvSpPr>
              <p:spPr>
                <a:xfrm flipH="1">
                  <a:off x="8460428" y="6249378"/>
                  <a:ext cx="757067" cy="80883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6" name="25 Triángulo rectángulo"/>
                <p:cNvSpPr/>
                <p:nvPr/>
              </p:nvSpPr>
              <p:spPr>
                <a:xfrm rot="5400000" flipV="1">
                  <a:off x="8556364" y="-170194"/>
                  <a:ext cx="592094" cy="783963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7" name="26 Triángulo rectángulo"/>
                <p:cNvSpPr/>
                <p:nvPr/>
              </p:nvSpPr>
              <p:spPr>
                <a:xfrm>
                  <a:off x="-69920" y="6249378"/>
                  <a:ext cx="897504" cy="80883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8" name="27 Triángulo rectángulo"/>
                <p:cNvSpPr/>
                <p:nvPr/>
              </p:nvSpPr>
              <p:spPr>
                <a:xfrm rot="5400000">
                  <a:off x="19868" y="-145866"/>
                  <a:ext cx="592094" cy="735307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9" name="28 Rectángulo redondeado"/>
                <p:cNvSpPr/>
                <p:nvPr/>
              </p:nvSpPr>
              <p:spPr>
                <a:xfrm>
                  <a:off x="107504" y="0"/>
                  <a:ext cx="8928992" cy="6837624"/>
                </a:xfrm>
                <a:prstGeom prst="roundRect">
                  <a:avLst>
                    <a:gd name="adj" fmla="val 10000"/>
                  </a:avLst>
                </a:prstGeom>
                <a:noFill/>
                <a:ln w="127000">
                  <a:solidFill>
                    <a:srgbClr val="00B0F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pic>
        <p:nvPicPr>
          <p:cNvPr id="31" name="30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939" y="204278"/>
            <a:ext cx="2416498" cy="48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0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283</Words>
  <Application>Microsoft Office PowerPoint</Application>
  <PresentationFormat>Presentación en pantalla (4:3)</PresentationFormat>
  <Paragraphs>109</Paragraphs>
  <Slides>30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PACKARD</cp:lastModifiedBy>
  <cp:revision>59</cp:revision>
  <dcterms:created xsi:type="dcterms:W3CDTF">2013-03-26T22:14:26Z</dcterms:created>
  <dcterms:modified xsi:type="dcterms:W3CDTF">2013-04-01T16:53:48Z</dcterms:modified>
</cp:coreProperties>
</file>