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9A80C-1F9A-F696-B1F9-16D9093A3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3EA467-F786-F72C-24B8-0F5BF41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848B9-96B7-2AEB-5598-7B5C1F8E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B7BBFE-113B-AF68-0833-ED899183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060EA-C151-4220-1C65-BFF917D9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C655F-0C54-86F0-AB5B-40D0170B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52C3E6-494F-37A7-1225-299BD8D98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CFD9D-F6F6-EA45-D368-67F270A2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609E5-8593-23C2-9EA0-9BD4E38B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305E6-766E-55A9-1D8A-FE4C62B1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8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860354-4F37-73A4-8932-A54291E67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F3E79E-0F88-438C-678A-7C912C201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D90862-5150-B3C4-59FF-F97D315B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08C20-1572-E623-7472-AEC4BD9C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5582F2-FB59-6340-10FE-2601AE20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CFAF0-0BD1-5477-E25F-1049F15F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7EA4D-287C-ABD2-3653-0FB065ED4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2512-43A6-69B1-246E-798FEAE6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51EDD-3ECC-D032-DF1C-CF28D551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20042-A332-D917-CA54-0289025B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1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355E0-01FD-1EAA-1B04-3820772B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15B7CC-63BF-3341-2F8C-B39D0EF7B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A9A6AF-50B6-A3F2-6739-F1E7C4D8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A8B48-EE60-0C77-45D7-12BF0063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9AE36-A3D2-B366-C815-1B948983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5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BD1D3-EB72-B03B-78F5-E1CC4192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25DE-605F-48D4-1198-2FB265B37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4EB2F9-01CA-F5F6-87EA-F9DB5EC3C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DF99A-08D7-2C35-6995-0F2DC87B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7B56F-268D-BDBE-6BBD-886297BB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551AAA-2381-664C-7794-ED428F96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32B6C-3884-317B-EDFE-F9477550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6596F2-74C0-A9D5-8CE3-57F0C4E8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54E85-C205-9990-DE18-50C42492E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2C338B-5268-6AB9-CB17-14269E471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0EEAF8-D75A-641E-EBCA-848F5EC73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A9163E-B37F-280C-522C-823A9F5D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AFBF5A-38C2-96F9-8D7F-1CE8EF9F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3DD354-11D9-3BFB-C045-16665F45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9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9BABD-1F2C-F76E-3C69-B12E7BAF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76D322-277C-BB04-1F71-9B5B365A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E1F74B-7336-8269-D1C4-036E93CC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C8FE72-2A94-4F02-0466-CE32C87F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1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BC421D-A728-11DA-A117-042C91C3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FA5DC9-4EC3-4262-C197-219153B0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89B3F0-4AC4-A76B-E8BF-F1A4A141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0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C94CA-2FEC-F32C-964E-D08152C0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D124F-997E-72A8-5C4D-EE17A8E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C46AA-2DF6-4C44-0BFD-5A2F13314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DD08A1-6BE6-5E64-9502-02A2BDDA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75971D-A7B3-47AA-364E-1E447F60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43B4BE-F96C-306A-FFE6-8930A0B6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8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0C340-83AD-DFBC-4975-07B8D8BC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520468-C0B7-389A-4639-6186E0966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2E09D3-0D3A-A4AC-7F66-F43C9AF57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FF5276-B850-FDE4-E3F8-F9CFEBF6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58A5B0-4BB2-6DD5-7C56-483BFD0C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B6B328-C564-27D8-751A-24A3604F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9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BA027-6811-16C3-BAE6-8D6EAFA5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96533B-7566-6721-1F36-A473DE78F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5C1FD-FE02-9FF2-6ECF-EB45002A5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E42B-CCA4-3C48-BE1E-DC1450B8B101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E77C3-460E-9033-18B0-C36BED16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31C98-5162-8B2D-AA57-BCFE7174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734B8-B4E5-B743-BBBF-2211512D5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4393F-B33C-A167-3061-8D879AC5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b="1" dirty="0"/>
              <a:t>have to / has to </a:t>
            </a:r>
            <a:r>
              <a:rPr lang="en-US" dirty="0"/>
              <a:t>wear a swimming cap.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C3FEB3-7BA3-BB50-7FE4-C0C3BB1A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EF19A0-DDC0-1185-E7B6-C44347A0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635" y="2243676"/>
            <a:ext cx="4686981" cy="35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1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90E1D-A36B-CA61-8E85-C3CC2093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kids </a:t>
            </a:r>
            <a:r>
              <a:rPr lang="en-US" b="1" dirty="0"/>
              <a:t>have to / has to </a:t>
            </a:r>
            <a:r>
              <a:rPr lang="en-US" dirty="0"/>
              <a:t>bring gloves.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6352F9-2A28-19D2-EE44-2C0BE8429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1168" y="2882765"/>
            <a:ext cx="3829360" cy="28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5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B8A72-EAB0-4CF6-42A3-A88DA20C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have to / has to </a:t>
            </a:r>
            <a:r>
              <a:rPr lang="en-US" dirty="0"/>
              <a:t>wear a tracksuit.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BB1772-017C-790A-3D22-6B4561E70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542" y="2542957"/>
            <a:ext cx="4509429" cy="35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4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7C3E4-6345-341C-8A1C-D2A752D2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dirty="0"/>
              <a:t>have to / has to </a:t>
            </a:r>
            <a:r>
              <a:rPr lang="en-US" dirty="0"/>
              <a:t>wear goggles.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61F1AB-6278-0C7E-D473-C20B76D83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120" y="1828536"/>
            <a:ext cx="4281759" cy="32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4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F9620-CB69-F770-FD7B-41A2B739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</a:t>
            </a:r>
            <a:r>
              <a:rPr lang="en-US" b="1" dirty="0"/>
              <a:t>have to / has to </a:t>
            </a:r>
            <a:r>
              <a:rPr lang="en-US" dirty="0"/>
              <a:t>wear helmets.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50948AA-94BD-C21F-4306-C5C389119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381" y="2694645"/>
            <a:ext cx="4024041" cy="29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7D502-800D-179D-E316-9C340419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</a:t>
            </a:r>
            <a:r>
              <a:rPr lang="en-US" b="1" dirty="0"/>
              <a:t>have to / has to </a:t>
            </a:r>
            <a:r>
              <a:rPr lang="en-US" dirty="0"/>
              <a:t>bring his towel.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4FBA9D-7EA9-A12B-C81E-9F53A30C1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649" y="3083986"/>
            <a:ext cx="4222595" cy="27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2348C-5FDD-A76D-990B-4E3930BB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</a:t>
            </a:r>
            <a:r>
              <a:rPr lang="en-US" b="1" dirty="0"/>
              <a:t>have to / has to </a:t>
            </a:r>
            <a:r>
              <a:rPr lang="en-US" dirty="0"/>
              <a:t>wear her trainers.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0B81C0-3D03-7E64-DE50-B12DA8F34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380" y="2560171"/>
            <a:ext cx="3593945" cy="28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6E31F-3BA4-9D0F-F8EE-A4A4A87E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 </a:t>
            </a:r>
            <a:r>
              <a:rPr lang="en-US" b="1" dirty="0"/>
              <a:t>have to / has to </a:t>
            </a:r>
            <a:r>
              <a:rPr lang="en-US" dirty="0"/>
              <a:t>wear his flip-flops.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DC5882-7648-C085-A951-0C1560CFB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591" y="2256596"/>
            <a:ext cx="3847635" cy="32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9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4935D-AD31-12A0-7764-82700A8A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Kate </a:t>
            </a:r>
            <a:r>
              <a:rPr lang="en-US" b="1" dirty="0"/>
              <a:t>have to / has to </a:t>
            </a:r>
            <a:r>
              <a:rPr lang="en-US" dirty="0"/>
              <a:t>bring a bat.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29A7FC0-1E39-6024-CD30-6B84FFBD4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9901" y="2251706"/>
            <a:ext cx="4620951" cy="33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2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F5FAE-BB98-3818-C35A-98E17EEF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b="1" dirty="0"/>
              <a:t>have to / has to </a:t>
            </a:r>
            <a:r>
              <a:rPr lang="en-US" dirty="0"/>
              <a:t>wear a swimming costume.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B8D549-7A0C-7E5D-4F91-372CF4FD3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322" y="2830136"/>
            <a:ext cx="3530290" cy="28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88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100</Words>
  <Application>Microsoft Macintosh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I have to / has to wear a swimming cap.</vt:lpstr>
      <vt:lpstr>You have to / has to wear a tracksuit.</vt:lpstr>
      <vt:lpstr>We have to / has to wear goggles.</vt:lpstr>
      <vt:lpstr>They have to / has to wear helmets.</vt:lpstr>
      <vt:lpstr>He have to / has to bring his towel.</vt:lpstr>
      <vt:lpstr>She have to / has to wear her trainers.</vt:lpstr>
      <vt:lpstr>Tom have to / has to wear his flip-flops.</vt:lpstr>
      <vt:lpstr>Kate have to / has to bring a bat.</vt:lpstr>
      <vt:lpstr>I have to / has to wear a swimming costume.</vt:lpstr>
      <vt:lpstr>The kids have to / has to bring gloves.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have to / has to wear a swimming cap.</dc:title>
  <dc:creator>Microsoft Office User</dc:creator>
  <cp:lastModifiedBy>Microsoft Office User</cp:lastModifiedBy>
  <cp:revision>1</cp:revision>
  <dcterms:created xsi:type="dcterms:W3CDTF">2022-05-02T08:36:20Z</dcterms:created>
  <dcterms:modified xsi:type="dcterms:W3CDTF">2022-05-02T08:45:27Z</dcterms:modified>
</cp:coreProperties>
</file>