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68" r:id="rId3"/>
    <p:sldId id="267" r:id="rId4"/>
    <p:sldId id="269" r:id="rId5"/>
    <p:sldId id="270" r:id="rId6"/>
    <p:sldId id="273" r:id="rId7"/>
    <p:sldId id="274" r:id="rId8"/>
    <p:sldId id="275" r:id="rId9"/>
    <p:sldId id="276" r:id="rId10"/>
    <p:sldId id="278" r:id="rId11"/>
    <p:sldId id="279" r:id="rId12"/>
    <p:sldId id="284" r:id="rId13"/>
    <p:sldId id="285" r:id="rId14"/>
    <p:sldId id="28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0">
              <a:srgbClr val="00B0F0"/>
            </a:gs>
            <a:gs pos="100000">
              <a:srgbClr val="002060"/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239DCCB-4A37-8442-B714-E0A48F4AAB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05" b="96386" l="10000" r="90000">
                        <a14:foregroundMark x1="32542" y1="6928" x2="32542" y2="6928"/>
                        <a14:foregroundMark x1="38644" y1="5723" x2="38644" y2="5723"/>
                        <a14:foregroundMark x1="47627" y1="21084" x2="47627" y2="21084"/>
                        <a14:foregroundMark x1="47797" y1="13855" x2="47797" y2="13855"/>
                        <a14:foregroundMark x1="48644" y1="21386" x2="48644" y2="21386"/>
                        <a14:foregroundMark x1="42034" y1="76506" x2="42034" y2="76506"/>
                        <a14:foregroundMark x1="24237" y1="84940" x2="41186" y2="86145"/>
                        <a14:foregroundMark x1="41186" y1="86145" x2="47627" y2="89759"/>
                        <a14:foregroundMark x1="48814" y1="96386" x2="55254" y2="88554"/>
                        <a14:foregroundMark x1="55254" y1="88554" x2="36780" y2="75602"/>
                        <a14:foregroundMark x1="36780" y1="75602" x2="40847" y2="76205"/>
                        <a14:foregroundMark x1="41695" y1="4819" x2="45254" y2="8434"/>
                        <a14:foregroundMark x1="46610" y1="11145" x2="40508" y2="2410"/>
                        <a14:foregroundMark x1="40508" y1="2410" x2="34915" y2="1807"/>
                        <a14:foregroundMark x1="34915" y1="1506" x2="42712" y2="3916"/>
                        <a14:foregroundMark x1="42712" y1="3916" x2="44407" y2="6928"/>
                        <a14:foregroundMark x1="33898" y1="1205" x2="34915" y2="1205"/>
                        <a14:backgroundMark x1="34006" y1="904" x2="29322" y2="904"/>
                      </a14:backgroundRemoval>
                    </a14:imgEffect>
                  </a14:imgLayer>
                </a14:imgProps>
              </a:ext>
            </a:extLst>
          </a:blip>
          <a:srcRect t="2053" r="20646"/>
          <a:stretch/>
        </p:blipFill>
        <p:spPr>
          <a:xfrm>
            <a:off x="1979712" y="2703149"/>
            <a:ext cx="5981928" cy="4154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8D1D22F-DD47-7E41-A21F-68580EE0C853}"/>
              </a:ext>
            </a:extLst>
          </p:cNvPr>
          <p:cNvSpPr/>
          <p:nvPr/>
        </p:nvSpPr>
        <p:spPr>
          <a:xfrm>
            <a:off x="2483768" y="260648"/>
            <a:ext cx="4614533" cy="156966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50" dirty="0">
                <a:ln w="0"/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GLASSES</a:t>
            </a:r>
            <a:endParaRPr lang="ru-RU" sz="9600" b="1" cap="none" spc="50" dirty="0">
              <a:ln w="0"/>
              <a:solidFill>
                <a:schemeClr val="bg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0B19243-CA0D-8846-B0C5-4184229D3385}"/>
              </a:ext>
            </a:extLst>
          </p:cNvPr>
          <p:cNvSpPr/>
          <p:nvPr/>
        </p:nvSpPr>
        <p:spPr>
          <a:xfrm>
            <a:off x="2831973" y="1502028"/>
            <a:ext cx="4086503" cy="83099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50" dirty="0">
                <a:ln w="0"/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By Artem Morozov</a:t>
            </a:r>
            <a:endParaRPr lang="ru-RU" sz="4800" b="1" cap="none" spc="50" dirty="0">
              <a:ln w="0"/>
              <a:solidFill>
                <a:schemeClr val="bg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453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A3D6F5-36FE-A74A-B6F6-99965E025A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77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3B72A6C-374A-E640-BFBF-F8004CC5051E}"/>
              </a:ext>
            </a:extLst>
          </p:cNvPr>
          <p:cNvSpPr/>
          <p:nvPr/>
        </p:nvSpPr>
        <p:spPr>
          <a:xfrm>
            <a:off x="1249830" y="404664"/>
            <a:ext cx="6971780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</a:t>
            </a:r>
            <a:r>
              <a:rPr lang="en-US" sz="54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WAS</a:t>
            </a:r>
            <a:r>
              <a:rPr lang="en-US" sz="54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HE DOING?</a:t>
            </a:r>
            <a:endParaRPr lang="ru-RU" sz="54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Line 3">
            <a:extLst>
              <a:ext uri="{FF2B5EF4-FFF2-40B4-BE49-F238E27FC236}">
                <a16:creationId xmlns:a16="http://schemas.microsoft.com/office/drawing/2014/main" id="{A1EEBFF9-A5D5-9C44-BE3B-A6309957950E}"/>
              </a:ext>
            </a:extLst>
          </p:cNvPr>
          <p:cNvSpPr>
            <a:spLocks noChangeShapeType="1"/>
          </p:cNvSpPr>
          <p:nvPr/>
        </p:nvSpPr>
        <p:spPr bwMode="auto">
          <a:xfrm>
            <a:off x="878358" y="5842294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D051C59D-045C-EA4B-B4BF-AED2DF3B97C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72120" y="5388573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/>
          </a:p>
        </p:txBody>
      </p:sp>
      <p:sp>
        <p:nvSpPr>
          <p:cNvPr id="7" name="AutoShape 5">
            <a:extLst>
              <a:ext uri="{FF2B5EF4-FFF2-40B4-BE49-F238E27FC236}">
                <a16:creationId xmlns:a16="http://schemas.microsoft.com/office/drawing/2014/main" id="{0B0226C3-4DE5-124B-A79E-47CF15EB699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78289" y="5948387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/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E6634561-12BB-A34A-ACDC-16B824267A72}"/>
              </a:ext>
            </a:extLst>
          </p:cNvPr>
          <p:cNvGrpSpPr>
            <a:grpSpLocks/>
          </p:cNvGrpSpPr>
          <p:nvPr/>
        </p:nvGrpSpPr>
        <p:grpSpPr bwMode="auto">
          <a:xfrm>
            <a:off x="395536" y="5229200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" name="Line 7">
              <a:extLst>
                <a:ext uri="{FF2B5EF4-FFF2-40B4-BE49-F238E27FC236}">
                  <a16:creationId xmlns:a16="http://schemas.microsoft.com/office/drawing/2014/main" id="{200710D4-3FAF-4F45-A49E-C93F89687B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545F17C3-C835-E645-AE3D-595494E738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AutoShape 9">
              <a:extLst>
                <a:ext uri="{FF2B5EF4-FFF2-40B4-BE49-F238E27FC236}">
                  <a16:creationId xmlns:a16="http://schemas.microsoft.com/office/drawing/2014/main" id="{149F5346-36C7-4D45-ADB7-ACC8623B84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2" name="AutoShape 10">
              <a:extLst>
                <a:ext uri="{FF2B5EF4-FFF2-40B4-BE49-F238E27FC236}">
                  <a16:creationId xmlns:a16="http://schemas.microsoft.com/office/drawing/2014/main" id="{E4C66EA2-B7D5-D34A-93E6-3DA45E4EC2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3" name="AutoShape 11">
              <a:extLst>
                <a:ext uri="{FF2B5EF4-FFF2-40B4-BE49-F238E27FC236}">
                  <a16:creationId xmlns:a16="http://schemas.microsoft.com/office/drawing/2014/main" id="{42CC1A00-6F47-CF4B-9BEF-80A6CB89DC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4" name="AutoShape 12">
              <a:extLst>
                <a:ext uri="{FF2B5EF4-FFF2-40B4-BE49-F238E27FC236}">
                  <a16:creationId xmlns:a16="http://schemas.microsoft.com/office/drawing/2014/main" id="{D1EE3903-9D2A-D640-ACA6-38C3F0E24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15" name="53 CuadroTexto">
            <a:extLst>
              <a:ext uri="{FF2B5EF4-FFF2-40B4-BE49-F238E27FC236}">
                <a16:creationId xmlns:a16="http://schemas.microsoft.com/office/drawing/2014/main" id="{341DB0C8-4A84-6C47-B8C4-A5984D81AD72}"/>
              </a:ext>
            </a:extLst>
          </p:cNvPr>
          <p:cNvSpPr txBox="1"/>
          <p:nvPr/>
        </p:nvSpPr>
        <p:spPr>
          <a:xfrm>
            <a:off x="396584" y="5301020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35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1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7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A3D6F5-36FE-A74A-B6F6-99965E025A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C80D86-106E-1D4B-86C0-FB638612D6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5" b="96386" l="10000" r="90000">
                        <a14:foregroundMark x1="32542" y1="6928" x2="32542" y2="6928"/>
                        <a14:foregroundMark x1="38644" y1="5723" x2="38644" y2="5723"/>
                        <a14:foregroundMark x1="47627" y1="21084" x2="47627" y2="21084"/>
                        <a14:foregroundMark x1="47797" y1="13855" x2="47797" y2="13855"/>
                        <a14:foregroundMark x1="48644" y1="21386" x2="48644" y2="21386"/>
                        <a14:foregroundMark x1="42034" y1="76506" x2="42034" y2="76506"/>
                        <a14:foregroundMark x1="24237" y1="84940" x2="41186" y2="86145"/>
                        <a14:foregroundMark x1="41186" y1="86145" x2="47627" y2="89759"/>
                        <a14:foregroundMark x1="48814" y1="96386" x2="55254" y2="88554"/>
                        <a14:foregroundMark x1="55254" y1="88554" x2="36780" y2="75602"/>
                        <a14:foregroundMark x1="36780" y1="75602" x2="40847" y2="76205"/>
                        <a14:foregroundMark x1="41695" y1="4819" x2="45254" y2="8434"/>
                        <a14:foregroundMark x1="46610" y1="11145" x2="40508" y2="2410"/>
                        <a14:foregroundMark x1="40508" y1="2410" x2="34915" y2="1807"/>
                        <a14:foregroundMark x1="34915" y1="1506" x2="42712" y2="3916"/>
                        <a14:foregroundMark x1="42712" y1="3916" x2="44407" y2="6928"/>
                        <a14:foregroundMark x1="33898" y1="1205" x2="34915" y2="1205"/>
                        <a14:backgroundMark x1="34006" y1="904" x2="29322" y2="904"/>
                      </a14:backgroundRemoval>
                    </a14:imgEffect>
                  </a14:imgLayer>
                </a14:imgProps>
              </a:ext>
            </a:extLst>
          </a:blip>
          <a:srcRect t="2053" r="20646"/>
          <a:stretch/>
        </p:blipFill>
        <p:spPr>
          <a:xfrm>
            <a:off x="-108520" y="3429000"/>
            <a:ext cx="4936887" cy="3429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9BCCF8D-8784-CC4A-9B06-3B56E2036D9E}"/>
              </a:ext>
            </a:extLst>
          </p:cNvPr>
          <p:cNvSpPr/>
          <p:nvPr/>
        </p:nvSpPr>
        <p:spPr>
          <a:xfrm>
            <a:off x="0" y="404664"/>
            <a:ext cx="9143980" cy="83099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HE </a:t>
            </a:r>
            <a:r>
              <a:rPr lang="en-US" sz="4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WAS</a:t>
            </a:r>
            <a:r>
              <a:rPr lang="en-US" sz="48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CLIMBING!</a:t>
            </a:r>
            <a:endParaRPr lang="ru-RU" sz="4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26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FE06F7-DCAF-504C-928D-0507E08B92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2"/>
                    </a14:imgEffect>
                  </a14:imgLayer>
                </a14:imgProps>
              </a:ext>
            </a:extLst>
          </a:blip>
          <a:srcRect l="11333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8B2DBC-7579-1747-8E9E-056E70D11549}"/>
              </a:ext>
            </a:extLst>
          </p:cNvPr>
          <p:cNvSpPr/>
          <p:nvPr/>
        </p:nvSpPr>
        <p:spPr>
          <a:xfrm>
            <a:off x="1249832" y="404664"/>
            <a:ext cx="6971780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</a:t>
            </a:r>
            <a:r>
              <a:rPr lang="en-US" sz="54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WAS</a:t>
            </a:r>
            <a:r>
              <a:rPr lang="en-US" sz="54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HE DOING?</a:t>
            </a:r>
            <a:endParaRPr lang="ru-RU" sz="54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Line 3">
            <a:extLst>
              <a:ext uri="{FF2B5EF4-FFF2-40B4-BE49-F238E27FC236}">
                <a16:creationId xmlns:a16="http://schemas.microsoft.com/office/drawing/2014/main" id="{528CFBCE-01EA-DE41-A44F-0BED1572C852}"/>
              </a:ext>
            </a:extLst>
          </p:cNvPr>
          <p:cNvSpPr>
            <a:spLocks noChangeShapeType="1"/>
          </p:cNvSpPr>
          <p:nvPr/>
        </p:nvSpPr>
        <p:spPr bwMode="auto">
          <a:xfrm>
            <a:off x="878358" y="5842294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249DA31B-9E06-ED46-99DC-296B504A6C3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72120" y="5388573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/>
          </a:p>
        </p:txBody>
      </p:sp>
      <p:sp>
        <p:nvSpPr>
          <p:cNvPr id="7" name="AutoShape 5">
            <a:extLst>
              <a:ext uri="{FF2B5EF4-FFF2-40B4-BE49-F238E27FC236}">
                <a16:creationId xmlns:a16="http://schemas.microsoft.com/office/drawing/2014/main" id="{1B825085-DEC1-E74E-B290-1C963BEE35C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78289" y="5948387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/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9E2F5985-E781-4E47-B2EE-A695F7C39011}"/>
              </a:ext>
            </a:extLst>
          </p:cNvPr>
          <p:cNvGrpSpPr>
            <a:grpSpLocks/>
          </p:cNvGrpSpPr>
          <p:nvPr/>
        </p:nvGrpSpPr>
        <p:grpSpPr bwMode="auto">
          <a:xfrm>
            <a:off x="395536" y="5229200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" name="Line 7">
              <a:extLst>
                <a:ext uri="{FF2B5EF4-FFF2-40B4-BE49-F238E27FC236}">
                  <a16:creationId xmlns:a16="http://schemas.microsoft.com/office/drawing/2014/main" id="{73C6CE50-9852-274B-A526-1692473913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E444A8B5-9388-704D-8547-BAE5087FD6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AutoShape 9">
              <a:extLst>
                <a:ext uri="{FF2B5EF4-FFF2-40B4-BE49-F238E27FC236}">
                  <a16:creationId xmlns:a16="http://schemas.microsoft.com/office/drawing/2014/main" id="{FDAAC6C8-D3E9-894E-8552-CB4F025D71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2" name="AutoShape 10">
              <a:extLst>
                <a:ext uri="{FF2B5EF4-FFF2-40B4-BE49-F238E27FC236}">
                  <a16:creationId xmlns:a16="http://schemas.microsoft.com/office/drawing/2014/main" id="{05D07420-1C90-BC48-B05F-35CFAD6C5D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3" name="AutoShape 11">
              <a:extLst>
                <a:ext uri="{FF2B5EF4-FFF2-40B4-BE49-F238E27FC236}">
                  <a16:creationId xmlns:a16="http://schemas.microsoft.com/office/drawing/2014/main" id="{4DC52AA7-DAE8-AD4C-844B-9053E6FF82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4" name="AutoShape 12">
              <a:extLst>
                <a:ext uri="{FF2B5EF4-FFF2-40B4-BE49-F238E27FC236}">
                  <a16:creationId xmlns:a16="http://schemas.microsoft.com/office/drawing/2014/main" id="{B88FE330-3701-FF49-849D-64B10C9F9B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15" name="53 CuadroTexto">
            <a:extLst>
              <a:ext uri="{FF2B5EF4-FFF2-40B4-BE49-F238E27FC236}">
                <a16:creationId xmlns:a16="http://schemas.microsoft.com/office/drawing/2014/main" id="{5C5E91AB-75B2-3C4E-B3B1-587E54F0E82A}"/>
              </a:ext>
            </a:extLst>
          </p:cNvPr>
          <p:cNvSpPr txBox="1"/>
          <p:nvPr/>
        </p:nvSpPr>
        <p:spPr>
          <a:xfrm>
            <a:off x="396584" y="5301020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89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1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7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FE06F7-DCAF-504C-928D-0507E08B92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33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1049AB-969E-8140-8B0B-244338A89E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5" b="96386" l="10000" r="90000">
                        <a14:foregroundMark x1="32542" y1="6928" x2="32542" y2="6928"/>
                        <a14:foregroundMark x1="38644" y1="5723" x2="38644" y2="5723"/>
                        <a14:foregroundMark x1="47627" y1="21084" x2="47627" y2="21084"/>
                        <a14:foregroundMark x1="47797" y1="13855" x2="47797" y2="13855"/>
                        <a14:foregroundMark x1="48644" y1="21386" x2="48644" y2="21386"/>
                        <a14:foregroundMark x1="42034" y1="76506" x2="42034" y2="76506"/>
                        <a14:foregroundMark x1="24237" y1="84940" x2="41186" y2="86145"/>
                        <a14:foregroundMark x1="41186" y1="86145" x2="47627" y2="89759"/>
                        <a14:foregroundMark x1="48814" y1="96386" x2="55254" y2="88554"/>
                        <a14:foregroundMark x1="55254" y1="88554" x2="36780" y2="75602"/>
                        <a14:foregroundMark x1="36780" y1="75602" x2="40847" y2="76205"/>
                        <a14:foregroundMark x1="41695" y1="4819" x2="45254" y2="8434"/>
                        <a14:foregroundMark x1="46610" y1="11145" x2="40508" y2="2410"/>
                        <a14:foregroundMark x1="40508" y1="2410" x2="34915" y2="1807"/>
                        <a14:foregroundMark x1="34915" y1="1506" x2="42712" y2="3916"/>
                        <a14:foregroundMark x1="42712" y1="3916" x2="44407" y2="6928"/>
                        <a14:foregroundMark x1="33898" y1="1205" x2="34915" y2="1205"/>
                        <a14:backgroundMark x1="34006" y1="904" x2="29322" y2="904"/>
                      </a14:backgroundRemoval>
                    </a14:imgEffect>
                  </a14:imgLayer>
                </a14:imgProps>
              </a:ext>
            </a:extLst>
          </a:blip>
          <a:srcRect t="2053" r="20646"/>
          <a:stretch/>
        </p:blipFill>
        <p:spPr>
          <a:xfrm>
            <a:off x="-108520" y="3429000"/>
            <a:ext cx="4936887" cy="3429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EB407B4-7B3B-774E-9A7A-9C994B92BAA5}"/>
              </a:ext>
            </a:extLst>
          </p:cNvPr>
          <p:cNvSpPr/>
          <p:nvPr/>
        </p:nvSpPr>
        <p:spPr>
          <a:xfrm>
            <a:off x="0" y="404664"/>
            <a:ext cx="9143980" cy="83099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HE </a:t>
            </a:r>
            <a:r>
              <a:rPr lang="en-US" sz="4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WAS</a:t>
            </a:r>
            <a:r>
              <a:rPr lang="en-US" sz="48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PLAYING FOOTBALL!</a:t>
            </a:r>
            <a:endParaRPr lang="ru-RU" sz="4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660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0">
              <a:srgbClr val="00B0F0"/>
            </a:gs>
            <a:gs pos="100000">
              <a:srgbClr val="002060"/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56D0B1-F74A-8A44-BFE5-94FFEF658C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05" b="96386" l="10000" r="90000">
                        <a14:foregroundMark x1="32542" y1="6928" x2="32542" y2="6928"/>
                        <a14:foregroundMark x1="38644" y1="5723" x2="38644" y2="5723"/>
                        <a14:foregroundMark x1="47627" y1="21084" x2="47627" y2="21084"/>
                        <a14:foregroundMark x1="47797" y1="13855" x2="47797" y2="13855"/>
                        <a14:foregroundMark x1="48644" y1="21386" x2="48644" y2="21386"/>
                        <a14:foregroundMark x1="42034" y1="76506" x2="42034" y2="76506"/>
                        <a14:foregroundMark x1="24237" y1="84940" x2="41186" y2="86145"/>
                        <a14:foregroundMark x1="41186" y1="86145" x2="47627" y2="89759"/>
                        <a14:foregroundMark x1="48814" y1="96386" x2="55254" y2="88554"/>
                        <a14:foregroundMark x1="55254" y1="88554" x2="36780" y2="75602"/>
                        <a14:foregroundMark x1="36780" y1="75602" x2="40847" y2="76205"/>
                        <a14:foregroundMark x1="41695" y1="4819" x2="45254" y2="8434"/>
                        <a14:foregroundMark x1="46610" y1="11145" x2="40508" y2="2410"/>
                        <a14:foregroundMark x1="40508" y1="2410" x2="34915" y2="1807"/>
                        <a14:foregroundMark x1="34915" y1="1506" x2="42712" y2="3916"/>
                        <a14:foregroundMark x1="42712" y1="3916" x2="44407" y2="6928"/>
                        <a14:foregroundMark x1="33898" y1="1205" x2="34915" y2="1205"/>
                        <a14:backgroundMark x1="34006" y1="904" x2="29322" y2="904"/>
                      </a14:backgroundRemoval>
                    </a14:imgEffect>
                  </a14:imgLayer>
                </a14:imgProps>
              </a:ext>
            </a:extLst>
          </a:blip>
          <a:srcRect t="2053" r="20646"/>
          <a:stretch/>
        </p:blipFill>
        <p:spPr>
          <a:xfrm>
            <a:off x="4197924" y="3429000"/>
            <a:ext cx="4936887" cy="3429000"/>
          </a:xfrm>
          <a:prstGeom prst="rect">
            <a:avLst/>
          </a:prstGeom>
        </p:spPr>
      </p:pic>
      <p:sp>
        <p:nvSpPr>
          <p:cNvPr id="5" name="Скругленная прямоугольная выноска 4">
            <a:extLst>
              <a:ext uri="{FF2B5EF4-FFF2-40B4-BE49-F238E27FC236}">
                <a16:creationId xmlns:a16="http://schemas.microsoft.com/office/drawing/2014/main" id="{35FD1DDA-134D-DE45-B84D-999F3490F07C}"/>
              </a:ext>
            </a:extLst>
          </p:cNvPr>
          <p:cNvSpPr/>
          <p:nvPr/>
        </p:nvSpPr>
        <p:spPr>
          <a:xfrm>
            <a:off x="1043608" y="692696"/>
            <a:ext cx="4248472" cy="2592288"/>
          </a:xfrm>
          <a:prstGeom prst="wedgeRoundRectCallout">
            <a:avLst>
              <a:gd name="adj1" fmla="val 44231"/>
              <a:gd name="adj2" fmla="val 7628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Comic Sans MS" panose="030F0902030302020204" pitchFamily="66" charset="0"/>
              </a:rPr>
              <a:t>Thanks!</a:t>
            </a:r>
            <a:endParaRPr lang="ru-RU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49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305592-9B0F-A940-8707-6F53B5204E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46"/>
                    </a14:imgEffect>
                  </a14:imgLayer>
                </a14:imgProps>
              </a:ext>
            </a:extLst>
          </a:blip>
          <a:srcRect l="24667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4B29712-8D10-2A47-9025-703114932C41}"/>
              </a:ext>
            </a:extLst>
          </p:cNvPr>
          <p:cNvSpPr/>
          <p:nvPr/>
        </p:nvSpPr>
        <p:spPr>
          <a:xfrm>
            <a:off x="1249830" y="404664"/>
            <a:ext cx="6971780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</a:t>
            </a:r>
            <a:r>
              <a:rPr lang="en-US" sz="54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WAS</a:t>
            </a:r>
            <a:r>
              <a:rPr lang="en-US" sz="54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HE DOING?</a:t>
            </a:r>
            <a:endParaRPr lang="ru-RU" sz="54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Line 3">
            <a:extLst>
              <a:ext uri="{FF2B5EF4-FFF2-40B4-BE49-F238E27FC236}">
                <a16:creationId xmlns:a16="http://schemas.microsoft.com/office/drawing/2014/main" id="{B0E2C819-1149-AE48-91D3-CCDDD3111BD6}"/>
              </a:ext>
            </a:extLst>
          </p:cNvPr>
          <p:cNvSpPr>
            <a:spLocks noChangeShapeType="1"/>
          </p:cNvSpPr>
          <p:nvPr/>
        </p:nvSpPr>
        <p:spPr bwMode="auto">
          <a:xfrm>
            <a:off x="878358" y="5842294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D3082EB1-3E4E-7148-8DDC-17EF7A378FD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72120" y="5388573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id="{A3BE8366-2EDE-2847-841B-86D7C9A7E82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78289" y="5948387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FC6DAA-B9EC-DD44-B2DB-8C8EAD710079}"/>
              </a:ext>
            </a:extLst>
          </p:cNvPr>
          <p:cNvGrpSpPr>
            <a:grpSpLocks/>
          </p:cNvGrpSpPr>
          <p:nvPr/>
        </p:nvGrpSpPr>
        <p:grpSpPr bwMode="auto">
          <a:xfrm>
            <a:off x="395536" y="5229200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8" name="Line 7">
              <a:extLst>
                <a:ext uri="{FF2B5EF4-FFF2-40B4-BE49-F238E27FC236}">
                  <a16:creationId xmlns:a16="http://schemas.microsoft.com/office/drawing/2014/main" id="{AEB900F9-6D1F-3042-BB25-F6A4FA7160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795E3770-A94E-F243-8386-95B48DE5DD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AutoShape 9">
              <a:extLst>
                <a:ext uri="{FF2B5EF4-FFF2-40B4-BE49-F238E27FC236}">
                  <a16:creationId xmlns:a16="http://schemas.microsoft.com/office/drawing/2014/main" id="{05E8DC40-EE21-2F4B-8F47-5DE4175019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1" name="AutoShape 10">
              <a:extLst>
                <a:ext uri="{FF2B5EF4-FFF2-40B4-BE49-F238E27FC236}">
                  <a16:creationId xmlns:a16="http://schemas.microsoft.com/office/drawing/2014/main" id="{90325DDB-72AE-DC40-A022-82037D6D0F6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2" name="AutoShape 11">
              <a:extLst>
                <a:ext uri="{FF2B5EF4-FFF2-40B4-BE49-F238E27FC236}">
                  <a16:creationId xmlns:a16="http://schemas.microsoft.com/office/drawing/2014/main" id="{40718B9D-07DD-8B47-93D2-E714952D88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" name="AutoShape 12">
              <a:extLst>
                <a:ext uri="{FF2B5EF4-FFF2-40B4-BE49-F238E27FC236}">
                  <a16:creationId xmlns:a16="http://schemas.microsoft.com/office/drawing/2014/main" id="{F3AACAC4-6E6F-334B-9B34-F477B8D16D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14" name="53 CuadroTexto">
            <a:extLst>
              <a:ext uri="{FF2B5EF4-FFF2-40B4-BE49-F238E27FC236}">
                <a16:creationId xmlns:a16="http://schemas.microsoft.com/office/drawing/2014/main" id="{0941C996-5826-434E-8FC4-8676AFF84263}"/>
              </a:ext>
            </a:extLst>
          </p:cNvPr>
          <p:cNvSpPr txBox="1"/>
          <p:nvPr/>
        </p:nvSpPr>
        <p:spPr>
          <a:xfrm>
            <a:off x="396584" y="5301020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39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1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305592-9B0F-A940-8707-6F53B5204E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67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266C94-35B7-E041-9AA9-9BFF9848C5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5" b="96386" l="10000" r="90000">
                        <a14:foregroundMark x1="32542" y1="6928" x2="32542" y2="6928"/>
                        <a14:foregroundMark x1="38644" y1="5723" x2="38644" y2="5723"/>
                        <a14:foregroundMark x1="47627" y1="21084" x2="47627" y2="21084"/>
                        <a14:foregroundMark x1="47797" y1="13855" x2="47797" y2="13855"/>
                        <a14:foregroundMark x1="48644" y1="21386" x2="48644" y2="21386"/>
                        <a14:foregroundMark x1="42034" y1="76506" x2="42034" y2="76506"/>
                        <a14:foregroundMark x1="24237" y1="84940" x2="41186" y2="86145"/>
                        <a14:foregroundMark x1="41186" y1="86145" x2="47627" y2="89759"/>
                        <a14:foregroundMark x1="48814" y1="96386" x2="55254" y2="88554"/>
                        <a14:foregroundMark x1="55254" y1="88554" x2="36780" y2="75602"/>
                        <a14:foregroundMark x1="36780" y1="75602" x2="40847" y2="76205"/>
                        <a14:foregroundMark x1="41695" y1="4819" x2="45254" y2="8434"/>
                        <a14:foregroundMark x1="46610" y1="11145" x2="40508" y2="2410"/>
                        <a14:foregroundMark x1="40508" y1="2410" x2="34915" y2="1807"/>
                        <a14:foregroundMark x1="34915" y1="1506" x2="42712" y2="3916"/>
                        <a14:foregroundMark x1="42712" y1="3916" x2="44407" y2="6928"/>
                        <a14:foregroundMark x1="33898" y1="1205" x2="34915" y2="1205"/>
                        <a14:backgroundMark x1="34006" y1="904" x2="29322" y2="904"/>
                      </a14:backgroundRemoval>
                    </a14:imgEffect>
                  </a14:imgLayer>
                </a14:imgProps>
              </a:ext>
            </a:extLst>
          </a:blip>
          <a:srcRect t="2053" r="20646"/>
          <a:stretch/>
        </p:blipFill>
        <p:spPr>
          <a:xfrm>
            <a:off x="-108520" y="3429000"/>
            <a:ext cx="4936887" cy="3429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703206-F166-594D-A0BC-42946AF65543}"/>
              </a:ext>
            </a:extLst>
          </p:cNvPr>
          <p:cNvSpPr/>
          <p:nvPr/>
        </p:nvSpPr>
        <p:spPr>
          <a:xfrm>
            <a:off x="1189110" y="404664"/>
            <a:ext cx="7093225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HE </a:t>
            </a:r>
            <a:r>
              <a:rPr lang="en-US" sz="54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WAS</a:t>
            </a:r>
            <a:r>
              <a:rPr lang="en-US" sz="54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RIDING A BIKE!</a:t>
            </a:r>
            <a:endParaRPr lang="ru-RU" sz="54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946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1E4C45E-08D4-1D4C-B280-89CB97814B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45"/>
                    </a14:imgEffect>
                  </a14:imgLayer>
                </a14:imgProps>
              </a:ext>
            </a:extLst>
          </a:blip>
          <a:srcRect t="8962" b="16038"/>
          <a:stretch/>
        </p:blipFill>
        <p:spPr>
          <a:xfrm>
            <a:off x="0" y="10"/>
            <a:ext cx="9143980" cy="685799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FBA80F5-422E-2545-9BD4-97CDFB6F94E3}"/>
              </a:ext>
            </a:extLst>
          </p:cNvPr>
          <p:cNvSpPr/>
          <p:nvPr/>
        </p:nvSpPr>
        <p:spPr>
          <a:xfrm>
            <a:off x="1083117" y="404664"/>
            <a:ext cx="7305206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</a:t>
            </a:r>
            <a:r>
              <a:rPr lang="en-US" sz="54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WAS</a:t>
            </a:r>
            <a:r>
              <a:rPr lang="en-US" sz="54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SHE DOING?</a:t>
            </a:r>
            <a:endParaRPr lang="ru-RU" sz="54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Line 3">
            <a:extLst>
              <a:ext uri="{FF2B5EF4-FFF2-40B4-BE49-F238E27FC236}">
                <a16:creationId xmlns:a16="http://schemas.microsoft.com/office/drawing/2014/main" id="{E4743D84-EA98-DF44-AB8F-729C238F5A0B}"/>
              </a:ext>
            </a:extLst>
          </p:cNvPr>
          <p:cNvSpPr>
            <a:spLocks noChangeShapeType="1"/>
          </p:cNvSpPr>
          <p:nvPr/>
        </p:nvSpPr>
        <p:spPr bwMode="auto">
          <a:xfrm>
            <a:off x="878358" y="5842294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6" name="AutoShape 4">
            <a:extLst>
              <a:ext uri="{FF2B5EF4-FFF2-40B4-BE49-F238E27FC236}">
                <a16:creationId xmlns:a16="http://schemas.microsoft.com/office/drawing/2014/main" id="{1AAB9339-6591-4C4F-A564-58FD3A0B814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72120" y="5388573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/>
          </a:p>
        </p:txBody>
      </p:sp>
      <p:sp>
        <p:nvSpPr>
          <p:cNvPr id="17" name="AutoShape 5">
            <a:extLst>
              <a:ext uri="{FF2B5EF4-FFF2-40B4-BE49-F238E27FC236}">
                <a16:creationId xmlns:a16="http://schemas.microsoft.com/office/drawing/2014/main" id="{E2ACA432-767F-0B48-8449-A0238BA910D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78289" y="5948387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/>
          </a:p>
        </p:txBody>
      </p:sp>
      <p:grpSp>
        <p:nvGrpSpPr>
          <p:cNvPr id="18" name="Group 6">
            <a:extLst>
              <a:ext uri="{FF2B5EF4-FFF2-40B4-BE49-F238E27FC236}">
                <a16:creationId xmlns:a16="http://schemas.microsoft.com/office/drawing/2014/main" id="{7880CBDF-ADC0-8D49-9581-B1A557C3519B}"/>
              </a:ext>
            </a:extLst>
          </p:cNvPr>
          <p:cNvGrpSpPr>
            <a:grpSpLocks/>
          </p:cNvGrpSpPr>
          <p:nvPr/>
        </p:nvGrpSpPr>
        <p:grpSpPr bwMode="auto">
          <a:xfrm>
            <a:off x="395536" y="5229200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9" name="Line 7">
              <a:extLst>
                <a:ext uri="{FF2B5EF4-FFF2-40B4-BE49-F238E27FC236}">
                  <a16:creationId xmlns:a16="http://schemas.microsoft.com/office/drawing/2014/main" id="{BFCE7C9E-6ABE-FB43-B2DF-C388F206FB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" name="Line 8">
              <a:extLst>
                <a:ext uri="{FF2B5EF4-FFF2-40B4-BE49-F238E27FC236}">
                  <a16:creationId xmlns:a16="http://schemas.microsoft.com/office/drawing/2014/main" id="{AD2B655F-EA86-E946-B81C-5FBF314617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1" name="AutoShape 9">
              <a:extLst>
                <a:ext uri="{FF2B5EF4-FFF2-40B4-BE49-F238E27FC236}">
                  <a16:creationId xmlns:a16="http://schemas.microsoft.com/office/drawing/2014/main" id="{8CC1F03E-7FB1-1D45-995E-C5D77E0D86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2" name="AutoShape 10">
              <a:extLst>
                <a:ext uri="{FF2B5EF4-FFF2-40B4-BE49-F238E27FC236}">
                  <a16:creationId xmlns:a16="http://schemas.microsoft.com/office/drawing/2014/main" id="{FD6AC6D1-A53A-1D40-9F7C-F255B6213B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3" name="AutoShape 11">
              <a:extLst>
                <a:ext uri="{FF2B5EF4-FFF2-40B4-BE49-F238E27FC236}">
                  <a16:creationId xmlns:a16="http://schemas.microsoft.com/office/drawing/2014/main" id="{C5909108-CAB6-5447-9DF4-F6534B160C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4" name="AutoShape 12">
              <a:extLst>
                <a:ext uri="{FF2B5EF4-FFF2-40B4-BE49-F238E27FC236}">
                  <a16:creationId xmlns:a16="http://schemas.microsoft.com/office/drawing/2014/main" id="{4A98E63F-1D29-C343-B745-3350EE1E15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25" name="53 CuadroTexto">
            <a:extLst>
              <a:ext uri="{FF2B5EF4-FFF2-40B4-BE49-F238E27FC236}">
                <a16:creationId xmlns:a16="http://schemas.microsoft.com/office/drawing/2014/main" id="{72F4F88A-DDA2-C644-B7B1-4FBEF53F7DC6}"/>
              </a:ext>
            </a:extLst>
          </p:cNvPr>
          <p:cNvSpPr txBox="1"/>
          <p:nvPr/>
        </p:nvSpPr>
        <p:spPr>
          <a:xfrm>
            <a:off x="396584" y="5301020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98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1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7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1E4C45E-08D4-1D4C-B280-89CB97814B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62" b="16038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280C08-4F05-C54A-8900-144AD151B3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5" b="96386" l="10000" r="90000">
                        <a14:foregroundMark x1="32542" y1="6928" x2="32542" y2="6928"/>
                        <a14:foregroundMark x1="38644" y1="5723" x2="38644" y2="5723"/>
                        <a14:foregroundMark x1="47627" y1="21084" x2="47627" y2="21084"/>
                        <a14:foregroundMark x1="47797" y1="13855" x2="47797" y2="13855"/>
                        <a14:foregroundMark x1="48644" y1="21386" x2="48644" y2="21386"/>
                        <a14:foregroundMark x1="42034" y1="76506" x2="42034" y2="76506"/>
                        <a14:foregroundMark x1="24237" y1="84940" x2="41186" y2="86145"/>
                        <a14:foregroundMark x1="41186" y1="86145" x2="47627" y2="89759"/>
                        <a14:foregroundMark x1="48814" y1="96386" x2="55254" y2="88554"/>
                        <a14:foregroundMark x1="55254" y1="88554" x2="36780" y2="75602"/>
                        <a14:foregroundMark x1="36780" y1="75602" x2="40847" y2="76205"/>
                        <a14:foregroundMark x1="41695" y1="4819" x2="45254" y2="8434"/>
                        <a14:foregroundMark x1="46610" y1="11145" x2="40508" y2="2410"/>
                        <a14:foregroundMark x1="40508" y1="2410" x2="34915" y2="1807"/>
                        <a14:foregroundMark x1="34915" y1="1506" x2="42712" y2="3916"/>
                        <a14:foregroundMark x1="42712" y1="3916" x2="44407" y2="6928"/>
                        <a14:foregroundMark x1="33898" y1="1205" x2="34915" y2="1205"/>
                        <a14:backgroundMark x1="34006" y1="904" x2="29322" y2="904"/>
                      </a14:backgroundRemoval>
                    </a14:imgEffect>
                  </a14:imgLayer>
                </a14:imgProps>
              </a:ext>
            </a:extLst>
          </a:blip>
          <a:srcRect t="2053" r="20646"/>
          <a:stretch/>
        </p:blipFill>
        <p:spPr>
          <a:xfrm>
            <a:off x="-108520" y="3429000"/>
            <a:ext cx="4936887" cy="3429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8E6A61D-9C05-624E-870A-FF47234C8DB3}"/>
              </a:ext>
            </a:extLst>
          </p:cNvPr>
          <p:cNvSpPr/>
          <p:nvPr/>
        </p:nvSpPr>
        <p:spPr>
          <a:xfrm>
            <a:off x="2039159" y="404664"/>
            <a:ext cx="5393143" cy="83099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SHE </a:t>
            </a:r>
            <a:r>
              <a:rPr lang="en-US" sz="4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WAS</a:t>
            </a:r>
            <a:r>
              <a:rPr lang="en-US" sz="48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COOKING!</a:t>
            </a:r>
            <a:endParaRPr lang="ru-RU" sz="4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81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D50ABE-E733-C042-BAA2-008716CD79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52"/>
                    </a14:imgEffect>
                  </a14:imgLayer>
                </a14:imgProps>
              </a:ext>
            </a:extLst>
          </a:blip>
          <a:srcRect l="24588" r="10079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8F847A2-0B23-294A-9874-0525CC0940A2}"/>
              </a:ext>
            </a:extLst>
          </p:cNvPr>
          <p:cNvSpPr/>
          <p:nvPr/>
        </p:nvSpPr>
        <p:spPr>
          <a:xfrm>
            <a:off x="1083117" y="404664"/>
            <a:ext cx="7305206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</a:t>
            </a:r>
            <a:r>
              <a:rPr lang="en-US" sz="54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WAS</a:t>
            </a:r>
            <a:r>
              <a:rPr lang="en-US" sz="54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SHE DOING?</a:t>
            </a:r>
            <a:endParaRPr lang="ru-RU" sz="54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Line 3">
            <a:extLst>
              <a:ext uri="{FF2B5EF4-FFF2-40B4-BE49-F238E27FC236}">
                <a16:creationId xmlns:a16="http://schemas.microsoft.com/office/drawing/2014/main" id="{E85BE6B9-D34B-354E-9CBE-8DB03F3C06FC}"/>
              </a:ext>
            </a:extLst>
          </p:cNvPr>
          <p:cNvSpPr>
            <a:spLocks noChangeShapeType="1"/>
          </p:cNvSpPr>
          <p:nvPr/>
        </p:nvSpPr>
        <p:spPr bwMode="auto">
          <a:xfrm>
            <a:off x="878358" y="5842294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A996C5B1-2B9A-404D-8D88-EA4B0502FAF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72120" y="5388573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id="{84E9D392-5B19-254D-8B37-D74EA6D3C44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78289" y="5948387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FD45A29-6CA0-B14E-AB98-7126958E1922}"/>
              </a:ext>
            </a:extLst>
          </p:cNvPr>
          <p:cNvGrpSpPr>
            <a:grpSpLocks/>
          </p:cNvGrpSpPr>
          <p:nvPr/>
        </p:nvGrpSpPr>
        <p:grpSpPr bwMode="auto">
          <a:xfrm>
            <a:off x="395536" y="5229200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8" name="Line 7">
              <a:extLst>
                <a:ext uri="{FF2B5EF4-FFF2-40B4-BE49-F238E27FC236}">
                  <a16:creationId xmlns:a16="http://schemas.microsoft.com/office/drawing/2014/main" id="{76AB9F28-B3A9-C94A-BF63-7CB58BC0CE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BEA3FE17-FCBA-464A-9493-A3B23A6A34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AutoShape 9">
              <a:extLst>
                <a:ext uri="{FF2B5EF4-FFF2-40B4-BE49-F238E27FC236}">
                  <a16:creationId xmlns:a16="http://schemas.microsoft.com/office/drawing/2014/main" id="{B8630B8E-330D-6246-A4DF-1C459CD69C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1" name="AutoShape 10">
              <a:extLst>
                <a:ext uri="{FF2B5EF4-FFF2-40B4-BE49-F238E27FC236}">
                  <a16:creationId xmlns:a16="http://schemas.microsoft.com/office/drawing/2014/main" id="{8BA7A974-3932-9F4B-AE12-E0748913CE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2" name="AutoShape 11">
              <a:extLst>
                <a:ext uri="{FF2B5EF4-FFF2-40B4-BE49-F238E27FC236}">
                  <a16:creationId xmlns:a16="http://schemas.microsoft.com/office/drawing/2014/main" id="{746021C1-08E0-6449-ABA5-E7F72477A6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" name="AutoShape 12">
              <a:extLst>
                <a:ext uri="{FF2B5EF4-FFF2-40B4-BE49-F238E27FC236}">
                  <a16:creationId xmlns:a16="http://schemas.microsoft.com/office/drawing/2014/main" id="{23A2E677-E7C8-374A-B245-4D62B4F37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14" name="53 CuadroTexto">
            <a:extLst>
              <a:ext uri="{FF2B5EF4-FFF2-40B4-BE49-F238E27FC236}">
                <a16:creationId xmlns:a16="http://schemas.microsoft.com/office/drawing/2014/main" id="{ECE5A0C4-F26D-5B43-9644-DCD36FAF1093}"/>
              </a:ext>
            </a:extLst>
          </p:cNvPr>
          <p:cNvSpPr txBox="1"/>
          <p:nvPr/>
        </p:nvSpPr>
        <p:spPr>
          <a:xfrm>
            <a:off x="396584" y="5301020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5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1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D50ABE-E733-C042-BAA2-008716CD79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88" r="10079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4B258B-34DC-884C-9728-9F510E6309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5" b="96386" l="10000" r="90000">
                        <a14:foregroundMark x1="32542" y1="6928" x2="32542" y2="6928"/>
                        <a14:foregroundMark x1="38644" y1="5723" x2="38644" y2="5723"/>
                        <a14:foregroundMark x1="47627" y1="21084" x2="47627" y2="21084"/>
                        <a14:foregroundMark x1="47797" y1="13855" x2="47797" y2="13855"/>
                        <a14:foregroundMark x1="48644" y1="21386" x2="48644" y2="21386"/>
                        <a14:foregroundMark x1="42034" y1="76506" x2="42034" y2="76506"/>
                        <a14:foregroundMark x1="24237" y1="84940" x2="41186" y2="86145"/>
                        <a14:foregroundMark x1="41186" y1="86145" x2="47627" y2="89759"/>
                        <a14:foregroundMark x1="48814" y1="96386" x2="55254" y2="88554"/>
                        <a14:foregroundMark x1="55254" y1="88554" x2="36780" y2="75602"/>
                        <a14:foregroundMark x1="36780" y1="75602" x2="40847" y2="76205"/>
                        <a14:foregroundMark x1="41695" y1="4819" x2="45254" y2="8434"/>
                        <a14:foregroundMark x1="46610" y1="11145" x2="40508" y2="2410"/>
                        <a14:foregroundMark x1="40508" y1="2410" x2="34915" y2="1807"/>
                        <a14:foregroundMark x1="34915" y1="1506" x2="42712" y2="3916"/>
                        <a14:foregroundMark x1="42712" y1="3916" x2="44407" y2="6928"/>
                        <a14:foregroundMark x1="33898" y1="1205" x2="34915" y2="1205"/>
                        <a14:backgroundMark x1="34006" y1="904" x2="29322" y2="904"/>
                      </a14:backgroundRemoval>
                    </a14:imgEffect>
                  </a14:imgLayer>
                </a14:imgProps>
              </a:ext>
            </a:extLst>
          </a:blip>
          <a:srcRect t="2053" r="20646"/>
          <a:stretch/>
        </p:blipFill>
        <p:spPr>
          <a:xfrm>
            <a:off x="-108520" y="3429000"/>
            <a:ext cx="4936887" cy="3429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389838B-568F-7642-922A-3E0F8E1BD51A}"/>
              </a:ext>
            </a:extLst>
          </p:cNvPr>
          <p:cNvSpPr/>
          <p:nvPr/>
        </p:nvSpPr>
        <p:spPr>
          <a:xfrm>
            <a:off x="2555776" y="4365104"/>
            <a:ext cx="9143980" cy="175432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SHE WAS </a:t>
            </a:r>
          </a:p>
          <a:p>
            <a:pPr algn="ctr"/>
            <a:r>
              <a:rPr lang="en-US" sz="54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JUMPING!</a:t>
            </a:r>
            <a:endParaRPr lang="ru-RU" sz="54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044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AA81C8-E6AC-1A49-875A-4459E8B209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84"/>
                    </a14:imgEffect>
                  </a14:imgLayer>
                </a14:imgProps>
              </a:ext>
            </a:extLst>
          </a:blip>
          <a:srcRect l="12333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BE83A30-B643-EA45-9313-03F3772DC7A9}"/>
              </a:ext>
            </a:extLst>
          </p:cNvPr>
          <p:cNvSpPr/>
          <p:nvPr/>
        </p:nvSpPr>
        <p:spPr>
          <a:xfrm>
            <a:off x="1083117" y="404664"/>
            <a:ext cx="7305206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</a:t>
            </a:r>
            <a:r>
              <a:rPr lang="en-US" sz="54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WAS</a:t>
            </a:r>
            <a:r>
              <a:rPr lang="en-US" sz="54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SHE DOING?</a:t>
            </a:r>
            <a:endParaRPr lang="ru-RU" sz="54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Line 3">
            <a:extLst>
              <a:ext uri="{FF2B5EF4-FFF2-40B4-BE49-F238E27FC236}">
                <a16:creationId xmlns:a16="http://schemas.microsoft.com/office/drawing/2014/main" id="{DCBCE952-D706-EA4B-914E-3EF4A8B9B646}"/>
              </a:ext>
            </a:extLst>
          </p:cNvPr>
          <p:cNvSpPr>
            <a:spLocks noChangeShapeType="1"/>
          </p:cNvSpPr>
          <p:nvPr/>
        </p:nvSpPr>
        <p:spPr bwMode="auto">
          <a:xfrm>
            <a:off x="878358" y="5842294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E69EDD50-367C-E245-A028-ECDA56C1334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72120" y="5388573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id="{1E4745F9-993D-554C-A23A-AC692455869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78289" y="5948387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C64E868-F34A-0349-9EE2-807FAAC47DC6}"/>
              </a:ext>
            </a:extLst>
          </p:cNvPr>
          <p:cNvGrpSpPr>
            <a:grpSpLocks/>
          </p:cNvGrpSpPr>
          <p:nvPr/>
        </p:nvGrpSpPr>
        <p:grpSpPr bwMode="auto">
          <a:xfrm>
            <a:off x="395536" y="5229200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8" name="Line 7">
              <a:extLst>
                <a:ext uri="{FF2B5EF4-FFF2-40B4-BE49-F238E27FC236}">
                  <a16:creationId xmlns:a16="http://schemas.microsoft.com/office/drawing/2014/main" id="{7C38AC51-4351-D44A-9962-CD8D6D664B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9D479BA8-AEF0-A24A-8155-DD0FE0A799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AutoShape 9">
              <a:extLst>
                <a:ext uri="{FF2B5EF4-FFF2-40B4-BE49-F238E27FC236}">
                  <a16:creationId xmlns:a16="http://schemas.microsoft.com/office/drawing/2014/main" id="{8502C282-BB33-104E-8526-110FE1A431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1" name="AutoShape 10">
              <a:extLst>
                <a:ext uri="{FF2B5EF4-FFF2-40B4-BE49-F238E27FC236}">
                  <a16:creationId xmlns:a16="http://schemas.microsoft.com/office/drawing/2014/main" id="{AC2CB2A6-1C64-BE4F-94E2-E43B202E3E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2" name="AutoShape 11">
              <a:extLst>
                <a:ext uri="{FF2B5EF4-FFF2-40B4-BE49-F238E27FC236}">
                  <a16:creationId xmlns:a16="http://schemas.microsoft.com/office/drawing/2014/main" id="{7C44B5AF-90BE-774A-A663-1A969A1BAC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" name="AutoShape 12">
              <a:extLst>
                <a:ext uri="{FF2B5EF4-FFF2-40B4-BE49-F238E27FC236}">
                  <a16:creationId xmlns:a16="http://schemas.microsoft.com/office/drawing/2014/main" id="{DB519CF4-A188-9C40-A316-D459D3858E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14" name="53 CuadroTexto">
            <a:extLst>
              <a:ext uri="{FF2B5EF4-FFF2-40B4-BE49-F238E27FC236}">
                <a16:creationId xmlns:a16="http://schemas.microsoft.com/office/drawing/2014/main" id="{0ADBCC5D-52F6-724B-B85B-42547880BA9A}"/>
              </a:ext>
            </a:extLst>
          </p:cNvPr>
          <p:cNvSpPr txBox="1"/>
          <p:nvPr/>
        </p:nvSpPr>
        <p:spPr>
          <a:xfrm>
            <a:off x="396584" y="5301020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74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1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AA81C8-E6AC-1A49-875A-4459E8B209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33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0A96EB-BFCC-174D-B3B5-70E2B0659D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5" b="96386" l="10000" r="90000">
                        <a14:foregroundMark x1="32542" y1="6928" x2="32542" y2="6928"/>
                        <a14:foregroundMark x1="38644" y1="5723" x2="38644" y2="5723"/>
                        <a14:foregroundMark x1="47627" y1="21084" x2="47627" y2="21084"/>
                        <a14:foregroundMark x1="47797" y1="13855" x2="47797" y2="13855"/>
                        <a14:foregroundMark x1="48644" y1="21386" x2="48644" y2="21386"/>
                        <a14:foregroundMark x1="42034" y1="76506" x2="42034" y2="76506"/>
                        <a14:foregroundMark x1="24237" y1="84940" x2="41186" y2="86145"/>
                        <a14:foregroundMark x1="41186" y1="86145" x2="47627" y2="89759"/>
                        <a14:foregroundMark x1="48814" y1="96386" x2="55254" y2="88554"/>
                        <a14:foregroundMark x1="55254" y1="88554" x2="36780" y2="75602"/>
                        <a14:foregroundMark x1="36780" y1="75602" x2="40847" y2="76205"/>
                        <a14:foregroundMark x1="41695" y1="4819" x2="45254" y2="8434"/>
                        <a14:foregroundMark x1="46610" y1="11145" x2="40508" y2="2410"/>
                        <a14:foregroundMark x1="40508" y1="2410" x2="34915" y2="1807"/>
                        <a14:foregroundMark x1="34915" y1="1506" x2="42712" y2="3916"/>
                        <a14:foregroundMark x1="42712" y1="3916" x2="44407" y2="6928"/>
                        <a14:foregroundMark x1="33898" y1="1205" x2="34915" y2="1205"/>
                        <a14:backgroundMark x1="34006" y1="904" x2="29322" y2="904"/>
                      </a14:backgroundRemoval>
                    </a14:imgEffect>
                  </a14:imgLayer>
                </a14:imgProps>
              </a:ext>
            </a:extLst>
          </a:blip>
          <a:srcRect t="2053" r="20646"/>
          <a:stretch/>
        </p:blipFill>
        <p:spPr>
          <a:xfrm>
            <a:off x="-108520" y="3429000"/>
            <a:ext cx="4936887" cy="3429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39BE61A-6B16-CC42-A78C-1AC44B8392AA}"/>
              </a:ext>
            </a:extLst>
          </p:cNvPr>
          <p:cNvSpPr/>
          <p:nvPr/>
        </p:nvSpPr>
        <p:spPr>
          <a:xfrm>
            <a:off x="0" y="404664"/>
            <a:ext cx="9143980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SHE </a:t>
            </a:r>
            <a:r>
              <a:rPr lang="en-US" sz="54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WAS</a:t>
            </a:r>
            <a:r>
              <a:rPr lang="en-US" sz="54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DRIVING A CAR!</a:t>
            </a:r>
            <a:endParaRPr lang="ru-RU" sz="54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555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77</Words>
  <Application>Microsoft Macintosh PowerPoint</Application>
  <PresentationFormat>Экран (4:3)</PresentationFormat>
  <Paragraphs>22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Brush Script MT</vt:lpstr>
      <vt:lpstr>Arial</vt:lpstr>
      <vt:lpstr>Calibri</vt:lpstr>
      <vt:lpstr>Comic Sans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Artem Merkuschew</dc:creator>
  <cp:lastModifiedBy>Artem Merkuschew</cp:lastModifiedBy>
  <cp:revision>8</cp:revision>
  <dcterms:created xsi:type="dcterms:W3CDTF">2019-04-10T01:11:38Z</dcterms:created>
  <dcterms:modified xsi:type="dcterms:W3CDTF">2020-04-07T20:40:11Z</dcterms:modified>
</cp:coreProperties>
</file>