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79" r:id="rId2"/>
    <p:sldId id="1080" r:id="rId3"/>
    <p:sldId id="1082" r:id="rId4"/>
    <p:sldId id="1083" r:id="rId5"/>
    <p:sldId id="1085" r:id="rId6"/>
    <p:sldId id="1086" r:id="rId7"/>
    <p:sldId id="1084" r:id="rId8"/>
    <p:sldId id="1087" r:id="rId9"/>
    <p:sldId id="1088" r:id="rId10"/>
    <p:sldId id="1089" r:id="rId11"/>
    <p:sldId id="109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3.1" id="{17E71B00-D746-46F2-96C6-3DC1F01983AB}">
          <p14:sldIdLst>
            <p14:sldId id="1079"/>
            <p14:sldId id="1080"/>
            <p14:sldId id="1082"/>
            <p14:sldId id="1083"/>
            <p14:sldId id="1085"/>
            <p14:sldId id="1086"/>
            <p14:sldId id="1084"/>
            <p14:sldId id="1087"/>
            <p14:sldId id="1088"/>
            <p14:sldId id="1089"/>
            <p14:sldId id="10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пахина" initials="П" lastIdx="1" clrIdx="0">
    <p:extLst>
      <p:ext uri="{19B8F6BF-5375-455C-9EA6-DF929625EA0E}">
        <p15:presenceInfo xmlns:p15="http://schemas.microsoft.com/office/powerpoint/2012/main" userId="d64c44d94b6e67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5T18:05:06.639" idx="1">
    <p:pos x="7938" y="213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0496D7-6BCC-478A-B03B-5D7AFDDA3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43B807-6BA8-48CD-B0A8-C0C943C99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E1C0C-3DF5-4133-83A8-DB71CA301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7D3971-3C60-4E32-B5B8-82B040AF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9D8D72-2D3B-40DB-86AA-529AFDBF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E8F4C-6AAB-44AB-BC76-1F768E19D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2BE363-BAC7-4DAB-B089-1A7BC9349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6E95A-5A67-4957-A098-74C6E839E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283B8-1953-49A5-B9ED-B8B6F112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662AE-B812-4878-B41D-8FCBA8493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4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D46A6C-F2B3-4AE3-BFD7-EECA2D868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79624E-61A4-4FA8-B523-E4F6FD404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966B1-DAA2-4824-938A-DBA85E40B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37783D-67A0-4DD9-8E8F-77BB8510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1A09D2-005F-431E-B0F0-3D102D05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76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469B26-29CE-425D-9B1E-C02F14CA9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A41B35-5D7D-4E49-830D-2A4CE154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657F9E-FC66-4895-8AF6-F307F0EFE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83D79-6623-4A70-A822-40A412DA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7168B-5F4E-4720-BD28-CB3DA815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39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2A7E2-34B1-4E7A-AB47-8902E90B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5A5864-43D1-4317-AF4D-46EF35B6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2E7382-93DA-4F91-9A3F-E05B0D07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07F98-2F41-457C-ACF8-BACBDACD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8BB803-C6E9-4983-9E4E-59DB3B9F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50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29F68-1080-4260-8ED1-AF0A504F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9D9C-80B9-459B-8BA5-05EE9329D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5DCE62-68D1-4F5D-AD14-7D6CE3B63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2D47B0-05C2-4A87-A717-F589F1653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2C9DD5-BF29-4B99-BCC5-BAE13D3A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17D649-CBC2-4132-927E-88206CC3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1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8A78B9-41D5-4796-B54F-5ACF73E3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E572D3-4D4B-45AD-B17A-4AE8FBC96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DF8F98-901E-4A66-A289-353AC2C1D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4A1C4-6238-440F-848B-4CEDADAEF3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577D79-3921-48A0-9BF6-BC6A07304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D5C33F-610A-4CD7-B055-474EB648B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1A67E1-E214-4135-A32A-66048AA4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D98FB4-8BAE-4804-8263-1041B7E7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12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834F-EF18-4D94-B30D-75134586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FF143-D593-490A-AA6B-210DF15D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1E46D9-14B0-4EB7-8E86-8F504705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738F26-0B0F-4A07-AC78-01149CEF8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67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6D25BE0-C07A-49E5-89F8-1F7BBCE73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0BB5BF-86ED-4193-B6F9-96660CF4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9CBD18-04AB-4493-8F2B-EF1F73430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7959D-61BB-48FA-92B6-87302524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1CD513-F09D-4750-90E0-2E0D39E18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799364-A79B-4CC0-9E7B-A626E915F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D03CE0-5577-41FF-9AFA-695B9EAB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4C5BC9-2A1A-4D34-8C46-F4885BDD3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7E62F4-C0CC-4032-9622-9CACCA62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53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D0EAB-7916-4B41-8983-ABE663C9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CD90B5-2DA6-41E5-BD5D-25026C4C6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9BEA22-898F-44F2-A667-FA21AE8E0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E9BC7C-22B5-4A9F-9585-5695376F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BCDEFE-E224-4976-8245-16AAF481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4BB21D-FF5A-4FF2-A282-7B461488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77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DB6AE-FBD4-446A-8B31-3681A0BB0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E0328C-72AB-4364-8957-AE29B993D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7AAD4F-EDDD-4E5F-9600-E272956E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65D8-6089-41BE-8174-CE0C0D555A01}" type="datetimeFigureOut">
              <a:rPr lang="ru-RU" smtClean="0"/>
              <a:t>05.09.2021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37C360-9F4D-438E-ABD7-B5E973839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0AEB7-E49B-4AFD-8DBE-ED5B0DF85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33DA3-C967-4937-9894-B052B35D4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6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206520/Flashcard/?slug=O9pqdTRt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lrbz?x=1jqt&amp;i=1bxx6d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wordwall.net/resource/21189064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learningapps.org/display?v=pob7utkf321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118796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esource/21188363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4C511B1-1ED8-48EF-AF55-155E014C32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93BE213-4A7E-44E7-A015-B5E66DBDDC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" r="885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>
              <a:hlinkClick r:id="rId3"/>
              <a:extLst>
                <a:ext uri="{FF2B5EF4-FFF2-40B4-BE49-F238E27FC236}">
                  <a16:creationId xmlns:a16="http://schemas.microsoft.com/office/drawing/2014/main" id="{C6A7188B-9E4A-421F-9E73-D39D60A531DC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110D44-0342-47BE-AC9E-8C1C787D6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206" y="2045506"/>
            <a:ext cx="1041335" cy="122269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BE1414-3401-42E2-9E9C-E9A196A7D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677" y="3721576"/>
            <a:ext cx="3160395" cy="609404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45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C112670-9AEF-446C-B9E5-56F45F843C3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DC8FF5D-EC8F-4A58-B326-73B739A3B83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1E5A1D7A-9242-4929-B324-C9250FE8B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28437CD1-8717-40C6-8DFB-7BAF8EEE102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6587F3D-05B9-4338-B0EC-5D306664F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0F5CE7-692B-4644-B1CD-68B0BCE2D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78" y="778852"/>
            <a:ext cx="3867150" cy="5581650"/>
          </a:xfrm>
          <a:prstGeom prst="rect">
            <a:avLst/>
          </a:prstGeom>
        </p:spPr>
      </p:pic>
      <p:pic>
        <p:nvPicPr>
          <p:cNvPr id="5" name="Рисунок 4">
            <a:hlinkClick r:id="rId6"/>
            <a:extLst>
              <a:ext uri="{FF2B5EF4-FFF2-40B4-BE49-F238E27FC236}">
                <a16:creationId xmlns:a16="http://schemas.microsoft.com/office/drawing/2014/main" id="{79B2CDC9-3E27-4F72-B8B6-9B512330A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84824"/>
            <a:ext cx="1190625" cy="55245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hlinkClick r:id="rId8"/>
            <a:extLst>
              <a:ext uri="{FF2B5EF4-FFF2-40B4-BE49-F238E27FC236}">
                <a16:creationId xmlns:a16="http://schemas.microsoft.com/office/drawing/2014/main" id="{D775468E-30D6-4FDC-8D2F-D00E99ABCD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5025" y="2214782"/>
            <a:ext cx="2743200" cy="5715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770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C9464B1-EFE6-4D2F-95D9-A783879FC88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DD6A5257-0A6E-476B-A39D-9AB33458CE12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3A686C55-E8E8-4E68-AD0A-60A88866D2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802E02F4-FD20-40A0-B61D-A2470BB4DCC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37EAF34-2C2B-468F-8AF4-D0409EB8E4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9953119D-07D3-4EAC-BA2A-90E985DE3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1747837"/>
            <a:ext cx="8001000" cy="336232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4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B564-0433-4FC6-A269-8EF979C0DB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C42DA07-FB47-4E9B-9E3F-5A4770C239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" r="885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>
              <a:hlinkClick r:id="rId3"/>
              <a:extLst>
                <a:ext uri="{FF2B5EF4-FFF2-40B4-BE49-F238E27FC236}">
                  <a16:creationId xmlns:a16="http://schemas.microsoft.com/office/drawing/2014/main" id="{53317984-E4E0-493F-8C4A-DBC173908AF3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B91F59-9598-4111-AA3C-70274A44D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073" y="2346369"/>
            <a:ext cx="3680313" cy="73102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E64630-28DE-40EF-AE7E-F29D9583C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104" y="3404281"/>
            <a:ext cx="1752600" cy="54292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4A72D2-EC63-4EB4-8B34-949F7E537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327" y="4225423"/>
            <a:ext cx="2543175" cy="371475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363614-78DF-434D-8BD5-88CA7BC89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741" y="1164107"/>
            <a:ext cx="1457325" cy="8763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8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3A83F83-BD14-4BED-B72A-4B3E0B8EB0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E3818A5C-9927-4F3B-BFEA-4D11BE3DB923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C8632B36-019D-4F49-B50B-A0E87E00C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3"/>
                <a:extLst>
                  <a:ext uri="{FF2B5EF4-FFF2-40B4-BE49-F238E27FC236}">
                    <a16:creationId xmlns:a16="http://schemas.microsoft.com/office/drawing/2014/main" id="{56E669F8-3C25-4E0A-8284-4DD07B1B6B03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66EDB9C-FDAC-4FF0-A1C5-F9821A3D40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hlinkClick r:id="rId5"/>
            <a:extLst>
              <a:ext uri="{FF2B5EF4-FFF2-40B4-BE49-F238E27FC236}">
                <a16:creationId xmlns:a16="http://schemas.microsoft.com/office/drawing/2014/main" id="{2ACEEB56-E5AC-4C22-B9FD-CD3B8C5FF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741" y="1437587"/>
            <a:ext cx="6733735" cy="378587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242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A2E44B2-BB26-4D71-B6C1-C16B64589FE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6B69C07F-80AF-4F70-A4D5-1317D08DD8D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45A0B177-4293-4A3C-90D3-4EFE13ED9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5"/>
                <a:extLst>
                  <a:ext uri="{FF2B5EF4-FFF2-40B4-BE49-F238E27FC236}">
                    <a16:creationId xmlns:a16="http://schemas.microsoft.com/office/drawing/2014/main" id="{DF94B535-423F-4B63-A863-FE139168E4B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651B37F-8057-4900-985B-F0A531C734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A45872-4099-42AF-8702-F5C99EE3CB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25" b="36976"/>
          <a:stretch/>
        </p:blipFill>
        <p:spPr>
          <a:xfrm>
            <a:off x="3764921" y="4890452"/>
            <a:ext cx="4662155" cy="12731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hlinkClick r:id="rId8"/>
            <a:extLst>
              <a:ext uri="{FF2B5EF4-FFF2-40B4-BE49-F238E27FC236}">
                <a16:creationId xmlns:a16="http://schemas.microsoft.com/office/drawing/2014/main" id="{7F978895-1D10-49F6-9F91-A8858273517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92" t="12700" r="3538" b="4182"/>
          <a:stretch/>
        </p:blipFill>
        <p:spPr>
          <a:xfrm>
            <a:off x="2901461" y="765949"/>
            <a:ext cx="6389078" cy="3271272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Go Getter  L1 Tk2_01">
            <a:hlinkClick r:id="" action="ppaction://media"/>
            <a:extLst>
              <a:ext uri="{FF2B5EF4-FFF2-40B4-BE49-F238E27FC236}">
                <a16:creationId xmlns:a16="http://schemas.microsoft.com/office/drawing/2014/main" id="{7425E4F6-2950-48DC-86FB-DBFCA1B9CB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63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198" y="4221510"/>
            <a:ext cx="609600" cy="609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85346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625A68F-2784-41DD-9F44-06D7F364236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40D862D-1B5D-4D55-AC92-BDCEE3A0FE47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330C2E47-6CC3-426A-9595-09C6209436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3"/>
                <a:extLst>
                  <a:ext uri="{FF2B5EF4-FFF2-40B4-BE49-F238E27FC236}">
                    <a16:creationId xmlns:a16="http://schemas.microsoft.com/office/drawing/2014/main" id="{C656FB53-5B95-43CA-BC5C-7BFA1237A2C6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344A07BE-1A84-423A-AAC2-99EFF0516B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8A080C-73A9-4D82-B430-58DF3AF3A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20" y="1576145"/>
            <a:ext cx="4918420" cy="234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EF8F3B-0614-494A-AC31-5C4FA137C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509" y="1576145"/>
            <a:ext cx="4892745" cy="234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F70A70-2435-4AAC-A37F-52104B20B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1993" y="4111855"/>
            <a:ext cx="4968015" cy="2340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CEA0A26-5C0B-44E6-B293-E1A40FEC0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0031" r="8511" b="-1"/>
          <a:stretch/>
        </p:blipFill>
        <p:spPr bwMode="auto">
          <a:xfrm>
            <a:off x="8683017" y="1576145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C985C90-74B0-4004-8F07-6AAFD585C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9001"/>
          <a:stretch/>
        </p:blipFill>
        <p:spPr bwMode="auto">
          <a:xfrm>
            <a:off x="1126391" y="1604281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380A087-6012-4E14-BC9D-6506D930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3876"/>
          <a:stretch/>
        </p:blipFill>
        <p:spPr bwMode="auto">
          <a:xfrm>
            <a:off x="3580089" y="1618348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53D857C-AD7D-43D8-8E2A-1A99725A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3731"/>
          <a:stretch/>
        </p:blipFill>
        <p:spPr bwMode="auto">
          <a:xfrm>
            <a:off x="6276176" y="1602184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9412908-73A8-4D26-A23B-0F4980F0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9142"/>
          <a:stretch/>
        </p:blipFill>
        <p:spPr bwMode="auto">
          <a:xfrm>
            <a:off x="3700024" y="4160807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DEC597C-E70A-4CE0-86E5-2CBA10BF0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8837"/>
          <a:stretch/>
        </p:blipFill>
        <p:spPr bwMode="auto">
          <a:xfrm>
            <a:off x="6140016" y="4160806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DEF03230-21FA-4BF5-9979-4AA613B50BC3}"/>
              </a:ext>
            </a:extLst>
          </p:cNvPr>
          <p:cNvSpPr/>
          <p:nvPr/>
        </p:nvSpPr>
        <p:spPr>
          <a:xfrm>
            <a:off x="3709174" y="3505217"/>
            <a:ext cx="107384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C07547A-21A6-48D5-BA24-B01DF0C08D6C}"/>
              </a:ext>
            </a:extLst>
          </p:cNvPr>
          <p:cNvSpPr/>
          <p:nvPr/>
        </p:nvSpPr>
        <p:spPr>
          <a:xfrm>
            <a:off x="6506303" y="3531007"/>
            <a:ext cx="808898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5F44B67-9EF6-4483-96DF-71BF63EE0D48}"/>
              </a:ext>
            </a:extLst>
          </p:cNvPr>
          <p:cNvSpPr/>
          <p:nvPr/>
        </p:nvSpPr>
        <p:spPr>
          <a:xfrm>
            <a:off x="9910687" y="3516937"/>
            <a:ext cx="107384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56BEF80E-BDF4-4335-B858-9C8D6F93DC6C}"/>
              </a:ext>
            </a:extLst>
          </p:cNvPr>
          <p:cNvSpPr/>
          <p:nvPr/>
        </p:nvSpPr>
        <p:spPr>
          <a:xfrm>
            <a:off x="5057326" y="6091327"/>
            <a:ext cx="1073841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0394C0A6-A94C-4FE3-8527-9EE73DD5C9C4}"/>
              </a:ext>
            </a:extLst>
          </p:cNvPr>
          <p:cNvSpPr/>
          <p:nvPr/>
        </p:nvSpPr>
        <p:spPr>
          <a:xfrm>
            <a:off x="6900197" y="6091328"/>
            <a:ext cx="794832" cy="33855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EBD55EF-AD6E-499C-BDFB-A0B5D06B78C8}"/>
              </a:ext>
            </a:extLst>
          </p:cNvPr>
          <p:cNvSpPr/>
          <p:nvPr/>
        </p:nvSpPr>
        <p:spPr>
          <a:xfrm>
            <a:off x="4625041" y="743413"/>
            <a:ext cx="253332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Circle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378750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488F92C-F5DA-427F-A5AE-DC9E093281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9C1674E5-CF28-4984-A600-C6B28CDA478C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4532A34D-61ED-415C-9F73-D725647A6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3C7F2933-55E3-4B69-A2B8-A5DAF38D994B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99081F41-78B3-4273-9613-C1A859D240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73FC20-0635-4C84-9B7B-357B57EDDE41}"/>
              </a:ext>
            </a:extLst>
          </p:cNvPr>
          <p:cNvSpPr/>
          <p:nvPr/>
        </p:nvSpPr>
        <p:spPr>
          <a:xfrm>
            <a:off x="4888798" y="743413"/>
            <a:ext cx="20058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Listen to the sound.</a:t>
            </a:r>
          </a:p>
          <a:p>
            <a:pPr algn="ctr"/>
            <a:r>
              <a:rPr lang="en-US" i="1" dirty="0">
                <a:ln w="0"/>
              </a:rPr>
              <a:t>Where are you?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C0A4EE2-C888-46E0-AF25-3D1E625DE1CC}"/>
              </a:ext>
            </a:extLst>
          </p:cNvPr>
          <p:cNvSpPr/>
          <p:nvPr/>
        </p:nvSpPr>
        <p:spPr>
          <a:xfrm>
            <a:off x="4484316" y="2721188"/>
            <a:ext cx="3124256" cy="2308324"/>
          </a:xfrm>
          <a:prstGeom prst="rect">
            <a:avLst/>
          </a:prstGeom>
          <a:solidFill>
            <a:srgbClr val="B4E1F6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en-US" sz="2400" i="1" dirty="0">
                <a:ln w="0"/>
              </a:rPr>
              <a:t>1.                                            </a:t>
            </a:r>
          </a:p>
          <a:p>
            <a:r>
              <a:rPr lang="en-US" sz="2400" i="1" dirty="0">
                <a:ln w="0"/>
              </a:rPr>
              <a:t>2. </a:t>
            </a:r>
          </a:p>
          <a:p>
            <a:r>
              <a:rPr lang="en-US" sz="2400" i="1" dirty="0">
                <a:ln w="0"/>
              </a:rPr>
              <a:t>3. </a:t>
            </a:r>
          </a:p>
          <a:p>
            <a:r>
              <a:rPr lang="en-US" sz="2400" i="1" dirty="0">
                <a:ln w="0"/>
              </a:rPr>
              <a:t>4. </a:t>
            </a:r>
          </a:p>
          <a:p>
            <a:r>
              <a:rPr lang="en-US" sz="2400" i="1" dirty="0">
                <a:ln w="0"/>
              </a:rPr>
              <a:t>5. </a:t>
            </a:r>
          </a:p>
          <a:p>
            <a:r>
              <a:rPr lang="en-US" sz="2400" i="1" dirty="0">
                <a:ln w="0"/>
              </a:rPr>
              <a:t>6. </a:t>
            </a:r>
          </a:p>
        </p:txBody>
      </p:sp>
      <p:pic>
        <p:nvPicPr>
          <p:cNvPr id="13" name="Go Getter  L1 Tk2_02">
            <a:hlinkClick r:id="" action="ppaction://media"/>
            <a:extLst>
              <a:ext uri="{FF2B5EF4-FFF2-40B4-BE49-F238E27FC236}">
                <a16:creationId xmlns:a16="http://schemas.microsoft.com/office/drawing/2014/main" id="{D94A0FE3-5026-47C9-B32E-4B8032229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1981.9718"/>
                    <p14:bmk name="Закладка 2" time="17911.9503"/>
                    <p14:bmk name="Закладка 3" time="42481.8868"/>
                    <p14:bmk name="Закладка 4" time="66901.8441"/>
                    <p14:bmk name="Закладка 5" time="87001.8224"/>
                    <p14:bmk name="Закладка 6" time="104481.78"/>
                  </p14:bmkLst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6901" y="1690362"/>
            <a:ext cx="609600" cy="609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F14E225-D373-4A9F-9291-31ED56425F5A}"/>
              </a:ext>
            </a:extLst>
          </p:cNvPr>
          <p:cNvSpPr/>
          <p:nvPr/>
        </p:nvSpPr>
        <p:spPr>
          <a:xfrm>
            <a:off x="5106123" y="2739656"/>
            <a:ext cx="1880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living room.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A091387-8D96-4D04-83A7-9E795AD2A28A}"/>
              </a:ext>
            </a:extLst>
          </p:cNvPr>
          <p:cNvSpPr/>
          <p:nvPr/>
        </p:nvSpPr>
        <p:spPr>
          <a:xfrm>
            <a:off x="5106123" y="3127456"/>
            <a:ext cx="15061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kitchen.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ED710A-2165-4C49-90F4-90F4786778B5}"/>
              </a:ext>
            </a:extLst>
          </p:cNvPr>
          <p:cNvSpPr/>
          <p:nvPr/>
        </p:nvSpPr>
        <p:spPr>
          <a:xfrm>
            <a:off x="5106123" y="3515256"/>
            <a:ext cx="1494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garage.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7FC649B-EF5D-4350-8941-9873BF91316E}"/>
              </a:ext>
            </a:extLst>
          </p:cNvPr>
          <p:cNvSpPr/>
          <p:nvPr/>
        </p:nvSpPr>
        <p:spPr>
          <a:xfrm>
            <a:off x="5106123" y="3903056"/>
            <a:ext cx="167706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bedroom.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B49ABFF-9080-4E48-BE06-AB9DA52FB82A}"/>
              </a:ext>
            </a:extLst>
          </p:cNvPr>
          <p:cNvSpPr/>
          <p:nvPr/>
        </p:nvSpPr>
        <p:spPr>
          <a:xfrm>
            <a:off x="5106123" y="4290856"/>
            <a:ext cx="14943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garden.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86B1451-AC90-4B1B-B98E-0D78AB73664D}"/>
              </a:ext>
            </a:extLst>
          </p:cNvPr>
          <p:cNvSpPr/>
          <p:nvPr/>
        </p:nvSpPr>
        <p:spPr>
          <a:xfrm>
            <a:off x="5106123" y="4678654"/>
            <a:ext cx="17620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In the bathroom.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8C713D8-8EDD-4D3F-9092-088D63654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0031" r="8511" b="-1"/>
          <a:stretch/>
        </p:blipFill>
        <p:spPr bwMode="auto">
          <a:xfrm>
            <a:off x="8028362" y="851783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AE08FA1-676E-4243-ADC6-272A233D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3876"/>
          <a:stretch/>
        </p:blipFill>
        <p:spPr bwMode="auto">
          <a:xfrm>
            <a:off x="1642283" y="851783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0A549D05-9637-4054-8400-EE3418D54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3731"/>
          <a:stretch/>
        </p:blipFill>
        <p:spPr bwMode="auto">
          <a:xfrm>
            <a:off x="8998806" y="2532634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9BC3291-16FA-431A-89AE-142C074FE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9142"/>
          <a:stretch/>
        </p:blipFill>
        <p:spPr bwMode="auto">
          <a:xfrm>
            <a:off x="914227" y="2532633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1E755CA-4297-468D-AA03-51E653C9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9001"/>
          <a:stretch/>
        </p:blipFill>
        <p:spPr bwMode="auto">
          <a:xfrm>
            <a:off x="1373594" y="4267253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16FAE46-94F4-456C-88C7-5C4DCAEFA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r="9281"/>
          <a:stretch/>
        </p:blipFill>
        <p:spPr bwMode="auto">
          <a:xfrm>
            <a:off x="8238381" y="4290856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32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9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4F62581-62D8-45A2-A44E-07037AD7AE0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D9AB0D6-E277-4F65-9C57-0D1542EAEC1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id="{58598442-1335-47C6-B3FD-E2B8B77CB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DD398CC2-15D6-448F-9B3D-370ED52728D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3468C33C-584E-4AA6-AE8A-82479387E8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25C873-6156-4DD6-A755-8E4011C66C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568"/>
          <a:stretch/>
        </p:blipFill>
        <p:spPr>
          <a:xfrm>
            <a:off x="3589445" y="4593275"/>
            <a:ext cx="5013108" cy="125488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8"/>
            <a:extLst>
              <a:ext uri="{FF2B5EF4-FFF2-40B4-BE49-F238E27FC236}">
                <a16:creationId xmlns:a16="http://schemas.microsoft.com/office/drawing/2014/main" id="{F11944EC-69BF-42A5-A10F-082C9434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711" y="728317"/>
            <a:ext cx="5862578" cy="2914147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Go Getter  L1 Tk2_01">
            <a:hlinkClick r:id="" action="ppaction://media"/>
            <a:extLst>
              <a:ext uri="{FF2B5EF4-FFF2-40B4-BE49-F238E27FC236}">
                <a16:creationId xmlns:a16="http://schemas.microsoft.com/office/drawing/2014/main" id="{85669B65-6426-4C64-B0BC-3666CEC657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01" end="988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199" y="3813069"/>
            <a:ext cx="609600" cy="609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0998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918A062-8ADB-42BD-B44C-4EE18C01F25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178C68BF-D664-47BA-8C6C-F48601D3E68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19D5919B-8E68-4A3A-9F53-2C9CD10A12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>
                <a:hlinkClick r:id="rId3"/>
                <a:extLst>
                  <a:ext uri="{FF2B5EF4-FFF2-40B4-BE49-F238E27FC236}">
                    <a16:creationId xmlns:a16="http://schemas.microsoft.com/office/drawing/2014/main" id="{52E01A48-9657-4D07-BF09-121993DDC93F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AE010F3-27BE-4793-AD45-AB2041956C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04979F-CC2F-4B21-90DC-593B64C77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1718216"/>
            <a:ext cx="3295650" cy="461962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38441BF-D702-4822-9CF9-973CAADB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t="10031" r="8511" b="-1"/>
          <a:stretch/>
        </p:blipFill>
        <p:spPr bwMode="auto">
          <a:xfrm>
            <a:off x="9062743" y="750649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5F64D87-D4E9-4292-937F-9988540D0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3876"/>
          <a:stretch/>
        </p:blipFill>
        <p:spPr bwMode="auto">
          <a:xfrm>
            <a:off x="807562" y="791500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E37FA4F5-B890-4D2E-A0D0-519E2A51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3731"/>
          <a:stretch/>
        </p:blipFill>
        <p:spPr bwMode="auto">
          <a:xfrm>
            <a:off x="8258662" y="2577698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9C8BAEB-56F9-4CD7-9077-47BFB1BC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9142"/>
          <a:stretch/>
        </p:blipFill>
        <p:spPr bwMode="auto">
          <a:xfrm>
            <a:off x="1654371" y="2577698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2570E67-A27B-4B8E-8161-BEB679A7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9001"/>
          <a:stretch/>
        </p:blipFill>
        <p:spPr bwMode="auto">
          <a:xfrm>
            <a:off x="711723" y="4363896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21A6ADA-F532-408E-93CA-A3D16BAC5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r="9281"/>
          <a:stretch/>
        </p:blipFill>
        <p:spPr bwMode="auto">
          <a:xfrm>
            <a:off x="8870214" y="4363896"/>
            <a:ext cx="2278967" cy="185285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8F93BFF-918E-48BC-A7CF-1416DABCA7A0}"/>
              </a:ext>
            </a:extLst>
          </p:cNvPr>
          <p:cNvSpPr/>
          <p:nvPr/>
        </p:nvSpPr>
        <p:spPr>
          <a:xfrm>
            <a:off x="3328576" y="577691"/>
            <a:ext cx="5534849" cy="92333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Complete the words.</a:t>
            </a:r>
          </a:p>
          <a:p>
            <a:r>
              <a:rPr lang="en-US" i="1" dirty="0">
                <a:ln w="0"/>
              </a:rPr>
              <a:t>2. Read the sentences, look at the photos</a:t>
            </a:r>
          </a:p>
          <a:p>
            <a:r>
              <a:rPr lang="en-US" i="1" dirty="0">
                <a:ln w="0"/>
              </a:rPr>
              <a:t>and circle true (T) or false (F). Correct the false sentences.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FCED553-19D7-4F91-A5A8-0070EDF62145}"/>
              </a:ext>
            </a:extLst>
          </p:cNvPr>
          <p:cNvSpPr/>
          <p:nvPr/>
        </p:nvSpPr>
        <p:spPr>
          <a:xfrm>
            <a:off x="4922797" y="2169990"/>
            <a:ext cx="1034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r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d g 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C75DACA-62FC-40D1-8CA6-9EDE055239D8}"/>
              </a:ext>
            </a:extLst>
          </p:cNvPr>
          <p:cNvSpPr/>
          <p:nvPr/>
        </p:nvSpPr>
        <p:spPr>
          <a:xfrm>
            <a:off x="4916834" y="2814762"/>
            <a:ext cx="15760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r m c h a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8A5E45B-CBAE-40E4-93B0-39075969C00A}"/>
              </a:ext>
            </a:extLst>
          </p:cNvPr>
          <p:cNvSpPr/>
          <p:nvPr/>
        </p:nvSpPr>
        <p:spPr>
          <a:xfrm>
            <a:off x="4977388" y="3461874"/>
            <a:ext cx="14830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 r d r o b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603F234-C1D9-4D77-952A-BE6ADB97735F}"/>
              </a:ext>
            </a:extLst>
          </p:cNvPr>
          <p:cNvSpPr/>
          <p:nvPr/>
        </p:nvSpPr>
        <p:spPr>
          <a:xfrm>
            <a:off x="4903372" y="4108987"/>
            <a:ext cx="8996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 b l  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FAA2494-5D96-4595-910A-1230D8C1EE78}"/>
              </a:ext>
            </a:extLst>
          </p:cNvPr>
          <p:cNvSpPr/>
          <p:nvPr/>
        </p:nvSpPr>
        <p:spPr>
          <a:xfrm>
            <a:off x="4916581" y="4742036"/>
            <a:ext cx="591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 t 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966EBA6-59CD-496B-B7CB-F963AE0C6EF5}"/>
              </a:ext>
            </a:extLst>
          </p:cNvPr>
          <p:cNvSpPr/>
          <p:nvPr/>
        </p:nvSpPr>
        <p:spPr>
          <a:xfrm>
            <a:off x="4959645" y="5403216"/>
            <a:ext cx="8996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 a </a:t>
            </a:r>
            <a:r>
              <a:rPr lang="en-US" sz="3600" b="1" dirty="0" err="1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</a:t>
            </a:r>
            <a:r>
              <a:rPr lang="en-US" sz="3600" b="1" dirty="0">
                <a:ln w="0"/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endParaRPr lang="ru-RU" sz="3600" b="1" cap="none" spc="0" dirty="0">
              <a:ln w="0"/>
              <a:solidFill>
                <a:srgbClr val="FF0000"/>
              </a:solidFill>
              <a:cs typeface="AngsanaUPC" panose="02020603050405020304" pitchFamily="18" charset="-34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877929C-DF75-4FA3-939D-B744F7D87CB8}"/>
              </a:ext>
            </a:extLst>
          </p:cNvPr>
          <p:cNvSpPr/>
          <p:nvPr/>
        </p:nvSpPr>
        <p:spPr>
          <a:xfrm>
            <a:off x="6972877" y="270881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F55B23A-F9C2-4472-8C5C-51A98C4DC73E}"/>
              </a:ext>
            </a:extLst>
          </p:cNvPr>
          <p:cNvSpPr/>
          <p:nvPr/>
        </p:nvSpPr>
        <p:spPr>
          <a:xfrm>
            <a:off x="7254234" y="336999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6777299-B6B7-4593-B2E7-96EC6F840DFE}"/>
              </a:ext>
            </a:extLst>
          </p:cNvPr>
          <p:cNvSpPr/>
          <p:nvPr/>
        </p:nvSpPr>
        <p:spPr>
          <a:xfrm>
            <a:off x="6972879" y="4003040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5CD495A-782E-49D0-A0E2-DAF79CD79E47}"/>
              </a:ext>
            </a:extLst>
          </p:cNvPr>
          <p:cNvSpPr/>
          <p:nvPr/>
        </p:nvSpPr>
        <p:spPr>
          <a:xfrm>
            <a:off x="7254230" y="4664217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127AE8E-6E1F-4D9C-A235-BF558D47F629}"/>
              </a:ext>
            </a:extLst>
          </p:cNvPr>
          <p:cNvSpPr/>
          <p:nvPr/>
        </p:nvSpPr>
        <p:spPr>
          <a:xfrm>
            <a:off x="6958810" y="5297265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D7D4DB3-1E72-4E02-9415-7E73876ECE54}"/>
              </a:ext>
            </a:extLst>
          </p:cNvPr>
          <p:cNvSpPr/>
          <p:nvPr/>
        </p:nvSpPr>
        <p:spPr>
          <a:xfrm>
            <a:off x="6944743" y="5916249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902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155510A-935A-4772-9CB7-38A470F948D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9006C4B-6AF9-40EB-A817-EEA337F4FD6B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E8D5A7AF-FA19-4117-AC3E-B6DB92E4DA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5" r="885"/>
              <a:stretch/>
            </p:blipFill>
            <p:spPr bwMode="auto">
              <a:xfrm>
                <a:off x="0" y="0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AC3CDFBB-C850-4988-BB72-4D4BECDF4194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07E47AA-9B79-46C3-9BF3-857E3FEAD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264941" y="127769"/>
              <a:ext cx="11662117" cy="6671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D203CE5-1795-40E3-8D2A-C4312019359F}"/>
              </a:ext>
            </a:extLst>
          </p:cNvPr>
          <p:cNvGrpSpPr/>
          <p:nvPr/>
        </p:nvGrpSpPr>
        <p:grpSpPr>
          <a:xfrm>
            <a:off x="918869" y="654001"/>
            <a:ext cx="5514975" cy="5353050"/>
            <a:chOff x="3338512" y="752475"/>
            <a:chExt cx="5514975" cy="535305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E4DE8C1-7A3A-4A31-B227-926313F6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8512" y="752475"/>
              <a:ext cx="5514975" cy="5353050"/>
            </a:xfrm>
            <a:prstGeom prst="rect">
              <a:avLst/>
            </a:prstGeom>
            <a:ln w="28575"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B7FFFF4-23AC-4543-B767-EFD5192F0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9676" y="752475"/>
              <a:ext cx="3309425" cy="263250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AF8E2A-A01D-47AA-9D9A-81B865A0B9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25" b="36976"/>
          <a:stretch/>
        </p:blipFill>
        <p:spPr>
          <a:xfrm>
            <a:off x="6698785" y="1514206"/>
            <a:ext cx="4662155" cy="127312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4172F6-A815-4AE8-BE32-AA8689E8E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568"/>
          <a:stretch/>
        </p:blipFill>
        <p:spPr>
          <a:xfrm>
            <a:off x="6603243" y="3164329"/>
            <a:ext cx="4868421" cy="121866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34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116</Words>
  <Application>Microsoft Office PowerPoint</Application>
  <PresentationFormat>Широкоэкранный</PresentationFormat>
  <Paragraphs>35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2</cp:revision>
  <dcterms:created xsi:type="dcterms:W3CDTF">2021-09-05T10:32:09Z</dcterms:created>
  <dcterms:modified xsi:type="dcterms:W3CDTF">2021-09-05T15:47:54Z</dcterms:modified>
</cp:coreProperties>
</file>