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6" r:id="rId3"/>
    <p:sldId id="263" r:id="rId4"/>
    <p:sldId id="260" r:id="rId5"/>
    <p:sldId id="258" r:id="rId6"/>
    <p:sldId id="261" r:id="rId7"/>
    <p:sldId id="280" r:id="rId8"/>
    <p:sldId id="262" r:id="rId9"/>
    <p:sldId id="264" r:id="rId10"/>
    <p:sldId id="265" r:id="rId11"/>
    <p:sldId id="259" r:id="rId12"/>
    <p:sldId id="270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290" r:id="rId22"/>
    <p:sldId id="291" r:id="rId23"/>
    <p:sldId id="292" r:id="rId24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879" autoAdjust="0"/>
    <p:restoredTop sz="94660"/>
  </p:normalViewPr>
  <p:slideViewPr>
    <p:cSldViewPr snapToGrid="0">
      <p:cViewPr varScale="1">
        <p:scale>
          <a:sx n="72" d="100"/>
          <a:sy n="72" d="100"/>
        </p:scale>
        <p:origin x="4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-12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v-LV" smtClean="0"/>
              <a:t>Rediģēt šablona apakšvirsraksta stilu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323DFB28-9742-468C-8C07-F22B221A7C9A}" type="datetimeFigureOut">
              <a:rPr lang="lv-LV" smtClean="0"/>
              <a:t>29.06.2020.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684D3795-BB70-475F-9EBA-7ACAB0D7862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7483475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āmas 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v-LV" smtClean="0"/>
              <a:t>Noklikšķiniet uz ikonas, lai pievienotu attēlu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DFB28-9742-468C-8C07-F22B221A7C9A}" type="datetimeFigureOut">
              <a:rPr lang="lv-LV" smtClean="0"/>
              <a:t>29.06.2020.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D3795-BB70-475F-9EBA-7ACAB0D7862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6760864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irsraksts un pa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DFB28-9742-468C-8C07-F22B221A7C9A}" type="datetimeFigureOut">
              <a:rPr lang="lv-LV" smtClean="0"/>
              <a:t>29.06.2020.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D3795-BB70-475F-9EBA-7ACAB0D7862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5329669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āt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DFB28-9742-468C-8C07-F22B221A7C9A}" type="datetimeFigureOut">
              <a:rPr lang="lv-LV" smtClean="0"/>
              <a:t>29.06.2020.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D3795-BB70-475F-9EBA-7ACAB0D7862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6556483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izīt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DFB28-9742-468C-8C07-F22B221A7C9A}" type="datetimeFigureOut">
              <a:rPr lang="lv-LV" smtClean="0"/>
              <a:t>29.06.2020.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D3795-BB70-475F-9EBA-7ACAB0D7862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863782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DFB28-9742-468C-8C07-F22B221A7C9A}" type="datetimeFigureOut">
              <a:rPr lang="lv-LV" smtClean="0"/>
              <a:t>29.06.2020.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D3795-BB70-475F-9EBA-7ACAB0D7862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869046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ttēlu kolon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v-LV" smtClean="0"/>
              <a:t>Noklikšķiniet uz ikonas, lai pievienotu attēlu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v-LV" smtClean="0"/>
              <a:t>Noklikšķiniet uz ikonas, lai pievienotu attēlu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v-LV" smtClean="0"/>
              <a:t>Noklikšķiniet uz ikonas, lai pievienotu attēlu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DFB28-9742-468C-8C07-F22B221A7C9A}" type="datetimeFigureOut">
              <a:rPr lang="lv-LV" smtClean="0"/>
              <a:t>29.06.2020.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D3795-BB70-475F-9EBA-7ACAB0D7862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671109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323DFB28-9742-468C-8C07-F22B221A7C9A}" type="datetimeFigureOut">
              <a:rPr lang="lv-LV" smtClean="0"/>
              <a:t>29.06.2020.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D3795-BB70-475F-9EBA-7ACAB0D7862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8641927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323DFB28-9742-468C-8C07-F22B221A7C9A}" type="datetimeFigureOut">
              <a:rPr lang="lv-LV" smtClean="0"/>
              <a:t>29.06.2020.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D3795-BB70-475F-9EBA-7ACAB0D7862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6861310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DFB28-9742-468C-8C07-F22B221A7C9A}" type="datetimeFigureOut">
              <a:rPr lang="lv-LV" smtClean="0"/>
              <a:t>29.06.2020.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D3795-BB70-475F-9EBA-7ACAB0D7862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7623643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DFB28-9742-468C-8C07-F22B221A7C9A}" type="datetimeFigureOut">
              <a:rPr lang="lv-LV" smtClean="0"/>
              <a:t>29.06.2020.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D3795-BB70-475F-9EBA-7ACAB0D7862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0021650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DFB28-9742-468C-8C07-F22B221A7C9A}" type="datetimeFigureOut">
              <a:rPr lang="lv-LV" smtClean="0"/>
              <a:t>29.06.2020.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D3795-BB70-475F-9EBA-7ACAB0D7862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3402313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DFB28-9742-468C-8C07-F22B221A7C9A}" type="datetimeFigureOut">
              <a:rPr lang="lv-LV" smtClean="0"/>
              <a:t>29.06.2020.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D3795-BB70-475F-9EBA-7ACAB0D7862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846714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DFB28-9742-468C-8C07-F22B221A7C9A}" type="datetimeFigureOut">
              <a:rPr lang="lv-LV" smtClean="0"/>
              <a:t>29.06.2020.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D3795-BB70-475F-9EBA-7ACAB0D7862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6441838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DFB28-9742-468C-8C07-F22B221A7C9A}" type="datetimeFigureOut">
              <a:rPr lang="lv-LV" smtClean="0"/>
              <a:t>29.06.2020.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D3795-BB70-475F-9EBA-7ACAB0D7862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9105984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DFB28-9742-468C-8C07-F22B221A7C9A}" type="datetimeFigureOut">
              <a:rPr lang="lv-LV" smtClean="0"/>
              <a:t>29.06.2020.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D3795-BB70-475F-9EBA-7ACAB0D7862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2340200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lv-LV" smtClean="0"/>
              <a:t>Noklikšķiniet uz ikonas, lai pievienotu attēlu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DFB28-9742-468C-8C07-F22B221A7C9A}" type="datetimeFigureOut">
              <a:rPr lang="lv-LV" smtClean="0"/>
              <a:t>29.06.2020.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D3795-BB70-475F-9EBA-7ACAB0D7862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349858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323DFB28-9742-468C-8C07-F22B221A7C9A}" type="datetimeFigureOut">
              <a:rPr lang="lv-LV" smtClean="0"/>
              <a:t>29.06.2020.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lv-LV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684D3795-BB70-475F-9EBA-7ACAB0D7862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07163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isnstūris ar vienā pusē noapaļotiem stūriem 2"/>
          <p:cNvSpPr/>
          <p:nvPr/>
        </p:nvSpPr>
        <p:spPr>
          <a:xfrm>
            <a:off x="140650" y="2347414"/>
            <a:ext cx="6512633" cy="4510585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7" name="TextBox 6"/>
          <p:cNvSpPr txBox="1"/>
          <p:nvPr/>
        </p:nvSpPr>
        <p:spPr>
          <a:xfrm>
            <a:off x="5749477" y="1079930"/>
            <a:ext cx="710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3600" b="1" dirty="0" err="1" smtClean="0">
                <a:solidFill>
                  <a:srgbClr val="FF0000"/>
                </a:solidFill>
              </a:rPr>
              <a:t>in</a:t>
            </a:r>
            <a:endParaRPr lang="lv-LV" sz="3600" b="1" dirty="0">
              <a:solidFill>
                <a:srgbClr val="FF0000"/>
              </a:solidFill>
            </a:endParaRPr>
          </a:p>
        </p:txBody>
      </p:sp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2279332" y="1179143"/>
            <a:ext cx="8761413" cy="706964"/>
          </a:xfrm>
        </p:spPr>
        <p:txBody>
          <a:bodyPr/>
          <a:lstStyle/>
          <a:p>
            <a:r>
              <a:rPr lang="lv-LV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lv-LV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lv-LV" b="1" dirty="0" err="1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The</a:t>
            </a:r>
            <a:r>
              <a:rPr lang="lv-LV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lv-LV" b="1" dirty="0" err="1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kitten</a:t>
            </a:r>
            <a:r>
              <a:rPr lang="lv-LV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lv-LV" b="1" dirty="0" err="1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is</a:t>
            </a:r>
            <a:r>
              <a:rPr lang="lv-LV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 </a:t>
            </a:r>
            <a:r>
              <a:rPr lang="lv-LV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___  </a:t>
            </a:r>
            <a:r>
              <a:rPr lang="lv-LV" b="1" dirty="0" err="1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the</a:t>
            </a:r>
            <a:r>
              <a:rPr lang="lv-LV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lv-LV" b="1" dirty="0" err="1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hat</a:t>
            </a:r>
            <a:r>
              <a:rPr lang="lv-LV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.</a:t>
            </a:r>
            <a:endParaRPr lang="lv-LV" b="1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5" name="Satura vietturis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20" y="2865434"/>
            <a:ext cx="5808754" cy="3630471"/>
          </a:xfrm>
        </p:spPr>
      </p:pic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>
          <a:xfrm>
            <a:off x="7246961" y="3231297"/>
            <a:ext cx="2388357" cy="3416300"/>
          </a:xfrm>
        </p:spPr>
        <p:txBody>
          <a:bodyPr>
            <a:normAutofit/>
          </a:bodyPr>
          <a:lstStyle/>
          <a:p>
            <a:r>
              <a:rPr lang="lv-LV" sz="3600" b="1" dirty="0" smtClean="0"/>
              <a:t> </a:t>
            </a:r>
            <a:r>
              <a:rPr lang="lv-LV" sz="3600" b="1" dirty="0" err="1" smtClean="0"/>
              <a:t>in</a:t>
            </a:r>
            <a:endParaRPr lang="lv-LV" sz="3600" b="1" dirty="0" smtClean="0"/>
          </a:p>
          <a:p>
            <a:r>
              <a:rPr lang="lv-LV" sz="3600" b="1" dirty="0" smtClean="0"/>
              <a:t> </a:t>
            </a:r>
            <a:r>
              <a:rPr lang="lv-LV" sz="3600" b="1" dirty="0" err="1" smtClean="0"/>
              <a:t>on</a:t>
            </a:r>
            <a:endParaRPr lang="lv-LV" sz="3600" b="1" dirty="0" smtClean="0"/>
          </a:p>
          <a:p>
            <a:r>
              <a:rPr lang="lv-LV" sz="3600" b="1" dirty="0" smtClean="0"/>
              <a:t> </a:t>
            </a:r>
            <a:r>
              <a:rPr lang="lv-LV" sz="3600" b="1" dirty="0" err="1" smtClean="0"/>
              <a:t>behind</a:t>
            </a:r>
            <a:endParaRPr lang="lv-LV" sz="3600" b="1" dirty="0"/>
          </a:p>
        </p:txBody>
      </p:sp>
      <p:sp>
        <p:nvSpPr>
          <p:cNvPr id="10" name="Taisnstūris ar apaļiem pretējiem stūriem 9"/>
          <p:cNvSpPr/>
          <p:nvPr/>
        </p:nvSpPr>
        <p:spPr>
          <a:xfrm>
            <a:off x="5523487" y="1229748"/>
            <a:ext cx="1037229" cy="546119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grpSp>
        <p:nvGrpSpPr>
          <p:cNvPr id="9" name="Grupa 8"/>
          <p:cNvGrpSpPr/>
          <p:nvPr/>
        </p:nvGrpSpPr>
        <p:grpSpPr>
          <a:xfrm>
            <a:off x="8229890" y="3511285"/>
            <a:ext cx="2810855" cy="3136312"/>
            <a:chOff x="8154538" y="2286000"/>
            <a:chExt cx="3841844" cy="4355058"/>
          </a:xfrm>
        </p:grpSpPr>
        <p:sp>
          <p:nvSpPr>
            <p:cNvPr id="8" name="Piecstaru zvaigzne 7"/>
            <p:cNvSpPr/>
            <p:nvPr/>
          </p:nvSpPr>
          <p:spPr>
            <a:xfrm>
              <a:off x="11081982" y="2286000"/>
              <a:ext cx="914400" cy="9144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11" name="Piecstaru zvaigzne 10"/>
            <p:cNvSpPr/>
            <p:nvPr/>
          </p:nvSpPr>
          <p:spPr>
            <a:xfrm>
              <a:off x="10920484" y="3542163"/>
              <a:ext cx="914400" cy="9144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12" name="Piecstaru zvaigzne 11"/>
            <p:cNvSpPr/>
            <p:nvPr/>
          </p:nvSpPr>
          <p:spPr>
            <a:xfrm>
              <a:off x="10463284" y="4682888"/>
              <a:ext cx="914400" cy="9144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13" name="Piecstaru zvaigzne 12"/>
            <p:cNvSpPr/>
            <p:nvPr/>
          </p:nvSpPr>
          <p:spPr>
            <a:xfrm>
              <a:off x="9568349" y="5520091"/>
              <a:ext cx="914400" cy="9144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14" name="Piecstaru zvaigzne 13"/>
            <p:cNvSpPr/>
            <p:nvPr/>
          </p:nvSpPr>
          <p:spPr>
            <a:xfrm>
              <a:off x="8154538" y="5726658"/>
              <a:ext cx="914400" cy="9144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505858" y="415660"/>
            <a:ext cx="50176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3200" b="1" dirty="0" err="1" smtClean="0">
                <a:solidFill>
                  <a:srgbClr val="FF0000"/>
                </a:solidFill>
              </a:rPr>
              <a:t>Prepositions</a:t>
            </a:r>
            <a:r>
              <a:rPr lang="lv-LV" sz="3200" b="1" dirty="0" smtClean="0">
                <a:solidFill>
                  <a:srgbClr val="FF0000"/>
                </a:solidFill>
              </a:rPr>
              <a:t> </a:t>
            </a:r>
            <a:r>
              <a:rPr lang="lv-LV" sz="3200" b="1" dirty="0" err="1" smtClean="0">
                <a:solidFill>
                  <a:srgbClr val="FF0000"/>
                </a:solidFill>
              </a:rPr>
              <a:t>of</a:t>
            </a:r>
            <a:r>
              <a:rPr lang="lv-LV" sz="3200" b="1" dirty="0" smtClean="0">
                <a:solidFill>
                  <a:srgbClr val="FF0000"/>
                </a:solidFill>
              </a:rPr>
              <a:t> </a:t>
            </a:r>
            <a:r>
              <a:rPr lang="lv-LV" sz="3200" b="1" dirty="0" err="1" smtClean="0">
                <a:solidFill>
                  <a:srgbClr val="FF0000"/>
                </a:solidFill>
              </a:rPr>
              <a:t>Place</a:t>
            </a:r>
            <a:r>
              <a:rPr lang="lv-LV" sz="3200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lv-LV" sz="3200" b="1" dirty="0" err="1" smtClean="0">
                <a:solidFill>
                  <a:srgbClr val="FF0000"/>
                </a:solidFill>
              </a:rPr>
              <a:t>Part</a:t>
            </a:r>
            <a:r>
              <a:rPr lang="lv-LV" sz="3200" b="1" dirty="0" smtClean="0">
                <a:solidFill>
                  <a:srgbClr val="FF0000"/>
                </a:solidFill>
              </a:rPr>
              <a:t> 1 </a:t>
            </a:r>
          </a:p>
          <a:p>
            <a:r>
              <a:rPr lang="lv-LV" sz="3200" b="1" dirty="0" err="1" smtClean="0">
                <a:solidFill>
                  <a:srgbClr val="FF0000"/>
                </a:solidFill>
              </a:rPr>
              <a:t>Learn</a:t>
            </a:r>
            <a:r>
              <a:rPr lang="lv-LV" sz="3200" b="1" dirty="0" smtClean="0">
                <a:solidFill>
                  <a:srgbClr val="FF0000"/>
                </a:solidFill>
              </a:rPr>
              <a:t>!</a:t>
            </a:r>
            <a:endParaRPr lang="lv-LV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3593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49922" y="873456"/>
            <a:ext cx="1937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3600" b="1" dirty="0" smtClean="0">
                <a:solidFill>
                  <a:srgbClr val="FF0000"/>
                </a:solidFill>
              </a:rPr>
              <a:t> </a:t>
            </a:r>
            <a:r>
              <a:rPr lang="lv-LV" sz="3600" b="1" dirty="0" err="1" smtClean="0">
                <a:solidFill>
                  <a:srgbClr val="FF0000"/>
                </a:solidFill>
              </a:rPr>
              <a:t>above</a:t>
            </a:r>
            <a:r>
              <a:rPr lang="lv-LV" sz="3600" b="1" dirty="0" smtClean="0">
                <a:solidFill>
                  <a:srgbClr val="FF0000"/>
                </a:solidFill>
              </a:rPr>
              <a:t> </a:t>
            </a:r>
            <a:endParaRPr lang="lv-LV" sz="3600" b="1" dirty="0">
              <a:solidFill>
                <a:srgbClr val="FF0000"/>
              </a:solidFill>
            </a:endParaRPr>
          </a:p>
        </p:txBody>
      </p:sp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1583140" y="626860"/>
            <a:ext cx="10931362" cy="1490986"/>
          </a:xfrm>
        </p:spPr>
        <p:txBody>
          <a:bodyPr/>
          <a:lstStyle/>
          <a:p>
            <a:r>
              <a:rPr lang="lv-LV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lv-LV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lv-LV" b="1" dirty="0" err="1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The</a:t>
            </a:r>
            <a:r>
              <a:rPr lang="lv-LV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lv-LV" b="1" dirty="0" err="1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plane</a:t>
            </a:r>
            <a:r>
              <a:rPr lang="lv-LV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lv-LV" b="1" dirty="0" err="1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flies</a:t>
            </a:r>
            <a:r>
              <a:rPr lang="lv-LV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________ </a:t>
            </a:r>
            <a:r>
              <a:rPr lang="lv-LV" b="1" dirty="0" err="1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the</a:t>
            </a:r>
            <a:r>
              <a:rPr lang="lv-LV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lv-LV" b="1" dirty="0" err="1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clouds</a:t>
            </a:r>
            <a:r>
              <a:rPr lang="lv-LV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. </a:t>
            </a:r>
            <a:endParaRPr lang="lv-LV" b="1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>
          <a:xfrm>
            <a:off x="6496334" y="2603500"/>
            <a:ext cx="4537537" cy="34163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v-LV" sz="3600" b="1" dirty="0" smtClean="0"/>
              <a:t> </a:t>
            </a:r>
          </a:p>
          <a:p>
            <a:r>
              <a:rPr lang="lv-LV" sz="3600" b="1" dirty="0" err="1" smtClean="0"/>
              <a:t>behind</a:t>
            </a:r>
            <a:endParaRPr lang="lv-LV" sz="3600" b="1" dirty="0" smtClean="0"/>
          </a:p>
          <a:p>
            <a:r>
              <a:rPr lang="lv-LV" sz="3600" b="1" dirty="0" smtClean="0"/>
              <a:t> </a:t>
            </a:r>
            <a:r>
              <a:rPr lang="lv-LV" sz="3600" b="1" dirty="0" err="1" smtClean="0"/>
              <a:t>above</a:t>
            </a:r>
            <a:endParaRPr lang="lv-LV" sz="3600" b="1" dirty="0" smtClean="0"/>
          </a:p>
          <a:p>
            <a:r>
              <a:rPr lang="lv-LV" sz="3600" b="1" dirty="0" smtClean="0"/>
              <a:t> </a:t>
            </a:r>
            <a:r>
              <a:rPr lang="lv-LV" sz="3600" b="1" dirty="0" err="1" smtClean="0"/>
              <a:t>in</a:t>
            </a:r>
            <a:r>
              <a:rPr lang="lv-LV" sz="3600" b="1" dirty="0" smtClean="0"/>
              <a:t> </a:t>
            </a:r>
            <a:r>
              <a:rPr lang="lv-LV" sz="3600" b="1" dirty="0" err="1" smtClean="0"/>
              <a:t>front</a:t>
            </a:r>
            <a:r>
              <a:rPr lang="lv-LV" sz="3600" b="1" dirty="0" smtClean="0"/>
              <a:t> </a:t>
            </a:r>
            <a:r>
              <a:rPr lang="lv-LV" sz="3600" b="1" dirty="0" err="1" smtClean="0"/>
              <a:t>of</a:t>
            </a:r>
            <a:endParaRPr lang="lv-LV" sz="3600" b="1" dirty="0"/>
          </a:p>
        </p:txBody>
      </p:sp>
      <p:sp>
        <p:nvSpPr>
          <p:cNvPr id="10" name="Taisnstūris ar apaļiem pretējiem stūriem 9"/>
          <p:cNvSpPr/>
          <p:nvPr/>
        </p:nvSpPr>
        <p:spPr>
          <a:xfrm>
            <a:off x="5349922" y="828198"/>
            <a:ext cx="1842448" cy="585851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3" name="Attēls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62" y="2715904"/>
            <a:ext cx="5450949" cy="3640992"/>
          </a:xfrm>
          <a:prstGeom prst="rect">
            <a:avLst/>
          </a:prstGeom>
        </p:spPr>
      </p:pic>
      <p:grpSp>
        <p:nvGrpSpPr>
          <p:cNvPr id="15" name="Grupa 14"/>
          <p:cNvGrpSpPr/>
          <p:nvPr/>
        </p:nvGrpSpPr>
        <p:grpSpPr>
          <a:xfrm>
            <a:off x="8922221" y="3220584"/>
            <a:ext cx="2810855" cy="3136312"/>
            <a:chOff x="8154538" y="2286000"/>
            <a:chExt cx="3841844" cy="4355058"/>
          </a:xfrm>
        </p:grpSpPr>
        <p:sp>
          <p:nvSpPr>
            <p:cNvPr id="16" name="Piecstaru zvaigzne 15"/>
            <p:cNvSpPr/>
            <p:nvPr/>
          </p:nvSpPr>
          <p:spPr>
            <a:xfrm>
              <a:off x="11081982" y="2286000"/>
              <a:ext cx="914400" cy="9144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17" name="Piecstaru zvaigzne 16"/>
            <p:cNvSpPr/>
            <p:nvPr/>
          </p:nvSpPr>
          <p:spPr>
            <a:xfrm>
              <a:off x="10920484" y="3542163"/>
              <a:ext cx="914400" cy="9144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18" name="Piecstaru zvaigzne 17"/>
            <p:cNvSpPr/>
            <p:nvPr/>
          </p:nvSpPr>
          <p:spPr>
            <a:xfrm>
              <a:off x="10463284" y="4682888"/>
              <a:ext cx="914400" cy="9144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19" name="Piecstaru zvaigzne 18"/>
            <p:cNvSpPr/>
            <p:nvPr/>
          </p:nvSpPr>
          <p:spPr>
            <a:xfrm>
              <a:off x="9568349" y="5520091"/>
              <a:ext cx="914400" cy="9144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20" name="Piecstaru zvaigzne 19"/>
            <p:cNvSpPr/>
            <p:nvPr/>
          </p:nvSpPr>
          <p:spPr>
            <a:xfrm>
              <a:off x="8154538" y="5726658"/>
              <a:ext cx="914400" cy="9144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</p:grpSp>
    </p:spTree>
    <p:extLst>
      <p:ext uri="{BB962C8B-B14F-4D97-AF65-F5344CB8AC3E}">
        <p14:creationId xmlns:p14="http://schemas.microsoft.com/office/powerpoint/2010/main" val="28544842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625608" y="873456"/>
            <a:ext cx="920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3600" b="1" dirty="0" err="1" smtClean="0">
                <a:solidFill>
                  <a:srgbClr val="FF0000"/>
                </a:solidFill>
              </a:rPr>
              <a:t>on</a:t>
            </a:r>
            <a:endParaRPr lang="lv-LV" sz="3600" b="1" dirty="0">
              <a:solidFill>
                <a:srgbClr val="FF0000"/>
              </a:solidFill>
            </a:endParaRPr>
          </a:p>
        </p:txBody>
      </p:sp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1034633" y="982383"/>
            <a:ext cx="8761413" cy="706964"/>
          </a:xfrm>
        </p:spPr>
        <p:txBody>
          <a:bodyPr/>
          <a:lstStyle/>
          <a:p>
            <a:r>
              <a:rPr lang="lv-LV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				</a:t>
            </a:r>
            <a:r>
              <a:rPr lang="lv-LV" b="1" dirty="0" err="1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He</a:t>
            </a:r>
            <a:r>
              <a:rPr lang="lv-LV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lv-LV" b="1" dirty="0" err="1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is</a:t>
            </a:r>
            <a:r>
              <a:rPr lang="lv-LV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 _______ </a:t>
            </a:r>
            <a:r>
              <a:rPr lang="lv-LV" b="1" dirty="0" err="1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the</a:t>
            </a:r>
            <a:r>
              <a:rPr lang="lv-LV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lv-LV" b="1" dirty="0" err="1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phone</a:t>
            </a:r>
            <a:r>
              <a:rPr lang="lv-LV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. </a:t>
            </a:r>
            <a:endParaRPr lang="lv-LV" b="1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5" name="Satura vietturis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17" y="2603500"/>
            <a:ext cx="5511708" cy="3674470"/>
          </a:xfrm>
        </p:spPr>
      </p:pic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>
          <a:xfrm>
            <a:off x="6715389" y="3275462"/>
            <a:ext cx="4304834" cy="3099179"/>
          </a:xfrm>
        </p:spPr>
        <p:txBody>
          <a:bodyPr>
            <a:normAutofit/>
          </a:bodyPr>
          <a:lstStyle/>
          <a:p>
            <a:r>
              <a:rPr lang="lv-LV" sz="3600" b="1" dirty="0" smtClean="0"/>
              <a:t> </a:t>
            </a:r>
            <a:r>
              <a:rPr lang="lv-LV" sz="3600" b="1" dirty="0" err="1" smtClean="0"/>
              <a:t>in</a:t>
            </a:r>
            <a:r>
              <a:rPr lang="lv-LV" sz="3600" b="1" dirty="0" smtClean="0"/>
              <a:t> </a:t>
            </a:r>
            <a:r>
              <a:rPr lang="lv-LV" sz="3600" b="1" dirty="0" err="1" smtClean="0"/>
              <a:t>front</a:t>
            </a:r>
            <a:r>
              <a:rPr lang="lv-LV" sz="3600" b="1" dirty="0" smtClean="0"/>
              <a:t> </a:t>
            </a:r>
            <a:r>
              <a:rPr lang="lv-LV" sz="3600" b="1" dirty="0" err="1" smtClean="0"/>
              <a:t>of</a:t>
            </a:r>
            <a:endParaRPr lang="lv-LV" sz="3600" b="1" dirty="0" smtClean="0"/>
          </a:p>
          <a:p>
            <a:r>
              <a:rPr lang="lv-LV" sz="3600" b="1" dirty="0" smtClean="0"/>
              <a:t> </a:t>
            </a:r>
            <a:r>
              <a:rPr lang="lv-LV" sz="3600" b="1" dirty="0" err="1" smtClean="0"/>
              <a:t>above</a:t>
            </a:r>
            <a:endParaRPr lang="lv-LV" sz="3600" b="1" dirty="0" smtClean="0"/>
          </a:p>
          <a:p>
            <a:r>
              <a:rPr lang="lv-LV" sz="3600" b="1" dirty="0" smtClean="0"/>
              <a:t> </a:t>
            </a:r>
            <a:r>
              <a:rPr lang="lv-LV" sz="3600" b="1" dirty="0" err="1" smtClean="0"/>
              <a:t>on</a:t>
            </a:r>
            <a:endParaRPr lang="lv-LV" sz="3600" b="1" dirty="0"/>
          </a:p>
        </p:txBody>
      </p:sp>
      <p:sp>
        <p:nvSpPr>
          <p:cNvPr id="10" name="Taisnstūris ar apaļiem pretējiem stūriem 9"/>
          <p:cNvSpPr/>
          <p:nvPr/>
        </p:nvSpPr>
        <p:spPr>
          <a:xfrm>
            <a:off x="4335944" y="873456"/>
            <a:ext cx="1718599" cy="537405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grpSp>
        <p:nvGrpSpPr>
          <p:cNvPr id="15" name="Grupa 14"/>
          <p:cNvGrpSpPr/>
          <p:nvPr/>
        </p:nvGrpSpPr>
        <p:grpSpPr>
          <a:xfrm>
            <a:off x="8661732" y="3393719"/>
            <a:ext cx="2810855" cy="3136312"/>
            <a:chOff x="8154538" y="2286000"/>
            <a:chExt cx="3841844" cy="4355058"/>
          </a:xfrm>
        </p:grpSpPr>
        <p:sp>
          <p:nvSpPr>
            <p:cNvPr id="16" name="Piecstaru zvaigzne 15"/>
            <p:cNvSpPr/>
            <p:nvPr/>
          </p:nvSpPr>
          <p:spPr>
            <a:xfrm>
              <a:off x="11081982" y="2286000"/>
              <a:ext cx="914400" cy="9144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17" name="Piecstaru zvaigzne 16"/>
            <p:cNvSpPr/>
            <p:nvPr/>
          </p:nvSpPr>
          <p:spPr>
            <a:xfrm>
              <a:off x="10920484" y="3542163"/>
              <a:ext cx="914400" cy="9144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18" name="Piecstaru zvaigzne 17"/>
            <p:cNvSpPr/>
            <p:nvPr/>
          </p:nvSpPr>
          <p:spPr>
            <a:xfrm>
              <a:off x="10463284" y="4682888"/>
              <a:ext cx="914400" cy="9144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19" name="Piecstaru zvaigzne 18"/>
            <p:cNvSpPr/>
            <p:nvPr/>
          </p:nvSpPr>
          <p:spPr>
            <a:xfrm>
              <a:off x="9568349" y="5520091"/>
              <a:ext cx="914400" cy="9144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20" name="Piecstaru zvaigzne 19"/>
            <p:cNvSpPr/>
            <p:nvPr/>
          </p:nvSpPr>
          <p:spPr>
            <a:xfrm>
              <a:off x="8154538" y="5726658"/>
              <a:ext cx="914400" cy="9144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</p:grpSp>
    </p:spTree>
    <p:extLst>
      <p:ext uri="{BB962C8B-B14F-4D97-AF65-F5344CB8AC3E}">
        <p14:creationId xmlns:p14="http://schemas.microsoft.com/office/powerpoint/2010/main" val="12951230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ctrTitle"/>
          </p:nvPr>
        </p:nvSpPr>
        <p:spPr>
          <a:xfrm>
            <a:off x="1154955" y="1060175"/>
            <a:ext cx="8825658" cy="3538330"/>
          </a:xfrm>
        </p:spPr>
        <p:txBody>
          <a:bodyPr/>
          <a:lstStyle/>
          <a:p>
            <a:pPr algn="ctr"/>
            <a:r>
              <a:rPr lang="lv-LV" dirty="0" err="1" smtClean="0"/>
              <a:t>Let’s</a:t>
            </a:r>
            <a:r>
              <a:rPr lang="lv-LV" dirty="0" smtClean="0"/>
              <a:t> </a:t>
            </a:r>
            <a:r>
              <a:rPr lang="lv-LV" dirty="0" err="1" smtClean="0"/>
              <a:t>try</a:t>
            </a:r>
            <a:r>
              <a:rPr lang="lv-LV" dirty="0" smtClean="0"/>
              <a:t> </a:t>
            </a:r>
            <a:r>
              <a:rPr lang="lv-LV" dirty="0" err="1" smtClean="0"/>
              <a:t>again</a:t>
            </a:r>
            <a:r>
              <a:rPr lang="lv-LV" dirty="0" smtClean="0"/>
              <a:t>! </a:t>
            </a:r>
            <a:r>
              <a:rPr lang="lv-LV" dirty="0" smtClean="0"/>
              <a:t/>
            </a:r>
            <a:br>
              <a:rPr lang="lv-LV" dirty="0" smtClean="0"/>
            </a:br>
            <a:r>
              <a:rPr lang="lv-LV" b="1" dirty="0" err="1" smtClean="0"/>
              <a:t>Can</a:t>
            </a:r>
            <a:r>
              <a:rPr lang="lv-LV" b="1" dirty="0" smtClean="0"/>
              <a:t> </a:t>
            </a:r>
            <a:r>
              <a:rPr lang="lv-LV" b="1" dirty="0" err="1" smtClean="0"/>
              <a:t>you</a:t>
            </a:r>
            <a:r>
              <a:rPr lang="lv-LV" b="1" dirty="0" smtClean="0"/>
              <a:t> </a:t>
            </a:r>
            <a:r>
              <a:rPr lang="lv-LV" b="1" dirty="0" err="1" smtClean="0"/>
              <a:t>say</a:t>
            </a:r>
            <a:r>
              <a:rPr lang="lv-LV" b="1" dirty="0" smtClean="0"/>
              <a:t> </a:t>
            </a:r>
            <a:r>
              <a:rPr lang="lv-LV" b="1" dirty="0" err="1" smtClean="0"/>
              <a:t>the</a:t>
            </a:r>
            <a:r>
              <a:rPr lang="lv-LV" b="1" dirty="0" smtClean="0"/>
              <a:t> </a:t>
            </a:r>
            <a:r>
              <a:rPr lang="lv-LV" b="1" dirty="0" err="1" smtClean="0"/>
              <a:t>full</a:t>
            </a:r>
            <a:r>
              <a:rPr lang="lv-LV" b="1" dirty="0" smtClean="0"/>
              <a:t> sentences </a:t>
            </a:r>
            <a:r>
              <a:rPr lang="lv-LV" b="1" dirty="0" err="1" smtClean="0"/>
              <a:t>about</a:t>
            </a:r>
            <a:r>
              <a:rPr lang="lv-LV" b="1" dirty="0" smtClean="0"/>
              <a:t> </a:t>
            </a:r>
            <a:r>
              <a:rPr lang="lv-LV" b="1" dirty="0" err="1" smtClean="0"/>
              <a:t>the</a:t>
            </a:r>
            <a:r>
              <a:rPr lang="lv-LV" b="1" dirty="0" smtClean="0"/>
              <a:t> </a:t>
            </a:r>
            <a:r>
              <a:rPr lang="lv-LV" b="1" dirty="0" err="1" smtClean="0"/>
              <a:t>same</a:t>
            </a:r>
            <a:r>
              <a:rPr lang="lv-LV" b="1" dirty="0" smtClean="0"/>
              <a:t> </a:t>
            </a:r>
            <a:r>
              <a:rPr lang="lv-LV" b="1" dirty="0" err="1" smtClean="0"/>
              <a:t>pictures</a:t>
            </a:r>
            <a:r>
              <a:rPr lang="lv-LV" b="1" dirty="0" smtClean="0"/>
              <a:t>?</a:t>
            </a:r>
            <a:endParaRPr lang="lv-LV" b="1" dirty="0"/>
          </a:p>
        </p:txBody>
      </p:sp>
      <p:sp>
        <p:nvSpPr>
          <p:cNvPr id="3" name="Apakšvirsrakst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4400" b="1" dirty="0" err="1"/>
              <a:t>Let’s</a:t>
            </a:r>
            <a:r>
              <a:rPr lang="lv-LV" sz="4400" b="1" dirty="0"/>
              <a:t> </a:t>
            </a:r>
            <a:r>
              <a:rPr lang="lv-LV" sz="4400" b="1" dirty="0" err="1"/>
              <a:t>go</a:t>
            </a:r>
            <a:r>
              <a:rPr lang="lv-LV" sz="4400" b="1" dirty="0"/>
              <a:t> to </a:t>
            </a:r>
            <a:r>
              <a:rPr lang="lv-LV" sz="4400" b="1" dirty="0" err="1"/>
              <a:t>the</a:t>
            </a:r>
            <a:r>
              <a:rPr lang="lv-LV" sz="4400" b="1" dirty="0"/>
              <a:t> </a:t>
            </a:r>
            <a:r>
              <a:rPr lang="lv-LV" sz="4400" b="1" dirty="0" err="1"/>
              <a:t>Part</a:t>
            </a:r>
            <a:r>
              <a:rPr lang="lv-LV" sz="4400" b="1" dirty="0"/>
              <a:t> 2!</a:t>
            </a:r>
            <a:endParaRPr lang="lv-LV" sz="4400" dirty="0"/>
          </a:p>
        </p:txBody>
      </p:sp>
    </p:spTree>
    <p:extLst>
      <p:ext uri="{BB962C8B-B14F-4D97-AF65-F5344CB8AC3E}">
        <p14:creationId xmlns:p14="http://schemas.microsoft.com/office/powerpoint/2010/main" val="6513709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lv-LV" sz="3600" b="1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The</a:t>
            </a:r>
            <a:r>
              <a:rPr lang="lv-LV" sz="3600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lv-LV" sz="3600" b="1" dirty="0" err="1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girl</a:t>
            </a:r>
            <a:r>
              <a:rPr lang="lv-LV" sz="3600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lv-LV" sz="3600" b="1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is</a:t>
            </a:r>
            <a:r>
              <a:rPr lang="lv-LV" sz="3600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lv-LV" sz="3600" b="1" dirty="0" err="1" smtClean="0">
                <a:solidFill>
                  <a:srgbClr val="FF000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under</a:t>
            </a:r>
            <a:r>
              <a:rPr lang="lv-LV" sz="3600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lv-LV" sz="3600" b="1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the</a:t>
            </a:r>
            <a:r>
              <a:rPr lang="lv-LV" sz="3600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lv-LV" sz="3600" b="1" dirty="0" err="1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umbrella</a:t>
            </a:r>
            <a:r>
              <a:rPr lang="lv-LV" sz="3600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.</a:t>
            </a:r>
            <a:endParaRPr lang="lv-LV" sz="3600" dirty="0"/>
          </a:p>
        </p:txBody>
      </p:sp>
      <p:sp>
        <p:nvSpPr>
          <p:cNvPr id="4" name="Teksta vietturis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6" name="Satura vietturis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555" y="155933"/>
            <a:ext cx="3725839" cy="4303469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5" name="Grupa 4"/>
          <p:cNvGrpSpPr/>
          <p:nvPr/>
        </p:nvGrpSpPr>
        <p:grpSpPr>
          <a:xfrm>
            <a:off x="470748" y="3143729"/>
            <a:ext cx="1334955" cy="1190668"/>
            <a:chOff x="8848021" y="2060314"/>
            <a:chExt cx="2394311" cy="2132861"/>
          </a:xfrm>
        </p:grpSpPr>
        <p:sp>
          <p:nvSpPr>
            <p:cNvPr id="7" name="Piecstaru zvaigzne 6"/>
            <p:cNvSpPr/>
            <p:nvPr/>
          </p:nvSpPr>
          <p:spPr>
            <a:xfrm>
              <a:off x="9545615" y="2060314"/>
              <a:ext cx="914400" cy="9144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lv-LV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lv-LV"/>
            </a:p>
          </p:txBody>
        </p:sp>
        <p:sp>
          <p:nvSpPr>
            <p:cNvPr id="8" name="Piecstaru zvaigzne 7"/>
            <p:cNvSpPr/>
            <p:nvPr/>
          </p:nvSpPr>
          <p:spPr>
            <a:xfrm>
              <a:off x="10327932" y="3278775"/>
              <a:ext cx="914400" cy="9144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lv-LV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lv-LV"/>
            </a:p>
          </p:txBody>
        </p:sp>
        <p:sp>
          <p:nvSpPr>
            <p:cNvPr id="9" name="Piecstaru zvaigzne 8"/>
            <p:cNvSpPr/>
            <p:nvPr/>
          </p:nvSpPr>
          <p:spPr>
            <a:xfrm>
              <a:off x="8848021" y="3258752"/>
              <a:ext cx="914400" cy="9144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lv-LV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lv-LV"/>
            </a:p>
          </p:txBody>
        </p:sp>
      </p:grpSp>
      <p:grpSp>
        <p:nvGrpSpPr>
          <p:cNvPr id="10" name="Grupa 9"/>
          <p:cNvGrpSpPr/>
          <p:nvPr/>
        </p:nvGrpSpPr>
        <p:grpSpPr>
          <a:xfrm>
            <a:off x="9980612" y="3146290"/>
            <a:ext cx="1334955" cy="1190668"/>
            <a:chOff x="8848021" y="2060314"/>
            <a:chExt cx="2394311" cy="2132861"/>
          </a:xfrm>
        </p:grpSpPr>
        <p:sp>
          <p:nvSpPr>
            <p:cNvPr id="11" name="Piecstaru zvaigzne 10"/>
            <p:cNvSpPr/>
            <p:nvPr/>
          </p:nvSpPr>
          <p:spPr>
            <a:xfrm>
              <a:off x="9545615" y="2060314"/>
              <a:ext cx="914400" cy="9144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lv-LV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lv-LV"/>
            </a:p>
          </p:txBody>
        </p:sp>
        <p:sp>
          <p:nvSpPr>
            <p:cNvPr id="12" name="Piecstaru zvaigzne 11"/>
            <p:cNvSpPr/>
            <p:nvPr/>
          </p:nvSpPr>
          <p:spPr>
            <a:xfrm>
              <a:off x="10327932" y="3278775"/>
              <a:ext cx="914400" cy="9144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lv-LV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lv-LV"/>
            </a:p>
          </p:txBody>
        </p:sp>
        <p:sp>
          <p:nvSpPr>
            <p:cNvPr id="13" name="Piecstaru zvaigzne 12"/>
            <p:cNvSpPr/>
            <p:nvPr/>
          </p:nvSpPr>
          <p:spPr>
            <a:xfrm>
              <a:off x="8848021" y="3258752"/>
              <a:ext cx="914400" cy="9144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lv-LV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lv-LV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470748" y="409432"/>
            <a:ext cx="314450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3200" b="1" dirty="0" err="1" smtClean="0">
                <a:solidFill>
                  <a:srgbClr val="FF0000"/>
                </a:solidFill>
              </a:rPr>
              <a:t>Part</a:t>
            </a:r>
            <a:r>
              <a:rPr lang="lv-LV" sz="3200" b="1" dirty="0" smtClean="0">
                <a:solidFill>
                  <a:srgbClr val="FF0000"/>
                </a:solidFill>
              </a:rPr>
              <a:t> </a:t>
            </a:r>
            <a:r>
              <a:rPr lang="lv-LV" sz="3200" b="1" dirty="0" smtClean="0">
                <a:solidFill>
                  <a:srgbClr val="FF0000"/>
                </a:solidFill>
              </a:rPr>
              <a:t>2 Test</a:t>
            </a:r>
            <a:endParaRPr lang="lv-LV" sz="3200" b="1" dirty="0" smtClean="0">
              <a:solidFill>
                <a:srgbClr val="FF0000"/>
              </a:solidFill>
            </a:endParaRPr>
          </a:p>
          <a:p>
            <a:r>
              <a:rPr lang="lv-LV" sz="3200" b="1" dirty="0" err="1" smtClean="0"/>
              <a:t>Say</a:t>
            </a:r>
            <a:r>
              <a:rPr lang="lv-LV" sz="3200" b="1" dirty="0" smtClean="0"/>
              <a:t> </a:t>
            </a:r>
            <a:r>
              <a:rPr lang="lv-LV" sz="3200" b="1" dirty="0" err="1" smtClean="0"/>
              <a:t>or</a:t>
            </a:r>
            <a:r>
              <a:rPr lang="lv-LV" sz="3200" b="1" dirty="0" smtClean="0"/>
              <a:t> </a:t>
            </a:r>
            <a:r>
              <a:rPr lang="lv-LV" sz="3200" b="1" dirty="0" err="1" smtClean="0"/>
              <a:t>write</a:t>
            </a:r>
            <a:r>
              <a:rPr lang="lv-LV" sz="3200" b="1" dirty="0" smtClean="0"/>
              <a:t> </a:t>
            </a:r>
            <a:r>
              <a:rPr lang="lv-LV" sz="3200" b="1" dirty="0" err="1" smtClean="0"/>
              <a:t>full</a:t>
            </a:r>
            <a:r>
              <a:rPr lang="lv-LV" sz="3200" b="1" dirty="0" smtClean="0"/>
              <a:t> sentences </a:t>
            </a:r>
            <a:r>
              <a:rPr lang="lv-LV" sz="3200" b="1" dirty="0" err="1" smtClean="0"/>
              <a:t>about</a:t>
            </a:r>
            <a:r>
              <a:rPr lang="lv-LV" sz="3200" b="1" dirty="0" smtClean="0"/>
              <a:t> </a:t>
            </a:r>
            <a:r>
              <a:rPr lang="lv-LV" sz="3200" b="1" dirty="0" err="1" smtClean="0"/>
              <a:t>the</a:t>
            </a:r>
            <a:r>
              <a:rPr lang="lv-LV" sz="3200" b="1" dirty="0" smtClean="0"/>
              <a:t> </a:t>
            </a:r>
            <a:r>
              <a:rPr lang="lv-LV" sz="3200" b="1" dirty="0" err="1" smtClean="0"/>
              <a:t>pictures</a:t>
            </a:r>
            <a:r>
              <a:rPr lang="lv-LV" sz="3200" b="1" dirty="0"/>
              <a:t>!</a:t>
            </a:r>
            <a:endParaRPr lang="lv-LV" sz="3200" b="1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7986059" y="1293261"/>
            <a:ext cx="28933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3200" b="1" dirty="0" err="1" smtClean="0"/>
              <a:t>Don’t</a:t>
            </a:r>
            <a:r>
              <a:rPr lang="lv-LV" sz="3200" b="1" dirty="0" smtClean="0"/>
              <a:t> </a:t>
            </a:r>
            <a:r>
              <a:rPr lang="lv-LV" sz="3200" b="1" dirty="0" err="1" smtClean="0"/>
              <a:t>forget</a:t>
            </a:r>
            <a:r>
              <a:rPr lang="lv-LV" sz="3200" b="1" dirty="0" smtClean="0"/>
              <a:t> to </a:t>
            </a:r>
            <a:r>
              <a:rPr lang="lv-LV" sz="3200" b="1" dirty="0" err="1" smtClean="0"/>
              <a:t>use</a:t>
            </a:r>
            <a:r>
              <a:rPr lang="lv-LV" sz="3200" b="1" dirty="0" smtClean="0"/>
              <a:t> </a:t>
            </a:r>
            <a:r>
              <a:rPr lang="lv-LV" sz="3200" b="1" dirty="0" err="1" smtClean="0"/>
              <a:t>the</a:t>
            </a:r>
            <a:r>
              <a:rPr lang="lv-LV" sz="3200" b="1" dirty="0" smtClean="0"/>
              <a:t> </a:t>
            </a:r>
            <a:r>
              <a:rPr lang="lv-LV" sz="3200" b="1" dirty="0" err="1" smtClean="0"/>
              <a:t>prepositions</a:t>
            </a:r>
            <a:r>
              <a:rPr lang="lv-LV" sz="3200" b="1" dirty="0" smtClean="0"/>
              <a:t>!</a:t>
            </a:r>
            <a:endParaRPr lang="lv-LV" sz="3200" b="1" dirty="0"/>
          </a:p>
        </p:txBody>
      </p:sp>
    </p:spTree>
    <p:extLst>
      <p:ext uri="{BB962C8B-B14F-4D97-AF65-F5344CB8AC3E}">
        <p14:creationId xmlns:p14="http://schemas.microsoft.com/office/powerpoint/2010/main" val="13808228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lv-LV" sz="3600" b="1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The</a:t>
            </a:r>
            <a:r>
              <a:rPr lang="lv-LV" sz="3600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lv-LV" sz="3600" b="1" dirty="0" err="1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girl</a:t>
            </a:r>
            <a:r>
              <a:rPr lang="lv-LV" sz="3600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lv-LV" sz="3600" b="1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is</a:t>
            </a:r>
            <a:r>
              <a:rPr lang="lv-LV" sz="3600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lv-LV" sz="3600" b="1" dirty="0" err="1" smtClean="0">
                <a:solidFill>
                  <a:srgbClr val="FF000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behind</a:t>
            </a:r>
            <a:r>
              <a:rPr lang="lv-LV" sz="3600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lv-LV" sz="3600" b="1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the</a:t>
            </a:r>
            <a:r>
              <a:rPr lang="lv-LV" sz="3600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lv-LV" sz="3600" b="1" dirty="0" err="1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books</a:t>
            </a:r>
            <a:r>
              <a:rPr lang="lv-LV" sz="3600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.</a:t>
            </a:r>
            <a:endParaRPr lang="lv-LV" sz="3600" dirty="0"/>
          </a:p>
        </p:txBody>
      </p:sp>
      <p:sp>
        <p:nvSpPr>
          <p:cNvPr id="4" name="Teksta vietturis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3" name="Attēls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3263" y="697001"/>
            <a:ext cx="3767655" cy="3554276"/>
          </a:xfrm>
          <a:prstGeom prst="rect">
            <a:avLst/>
          </a:prstGeom>
        </p:spPr>
      </p:pic>
      <p:grpSp>
        <p:nvGrpSpPr>
          <p:cNvPr id="5" name="Grupa 4"/>
          <p:cNvGrpSpPr/>
          <p:nvPr/>
        </p:nvGrpSpPr>
        <p:grpSpPr>
          <a:xfrm>
            <a:off x="555404" y="3127113"/>
            <a:ext cx="1400762" cy="1198439"/>
            <a:chOff x="8848021" y="2060314"/>
            <a:chExt cx="2394311" cy="2132861"/>
          </a:xfrm>
        </p:grpSpPr>
        <p:sp>
          <p:nvSpPr>
            <p:cNvPr id="6" name="Piecstaru zvaigzne 5"/>
            <p:cNvSpPr/>
            <p:nvPr/>
          </p:nvSpPr>
          <p:spPr>
            <a:xfrm>
              <a:off x="9545615" y="2060314"/>
              <a:ext cx="914400" cy="9144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lv-LV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lv-LV"/>
            </a:p>
          </p:txBody>
        </p:sp>
        <p:sp>
          <p:nvSpPr>
            <p:cNvPr id="7" name="Piecstaru zvaigzne 6"/>
            <p:cNvSpPr/>
            <p:nvPr/>
          </p:nvSpPr>
          <p:spPr>
            <a:xfrm>
              <a:off x="10327932" y="3278775"/>
              <a:ext cx="914400" cy="9144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lv-LV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lv-LV"/>
            </a:p>
          </p:txBody>
        </p:sp>
        <p:sp>
          <p:nvSpPr>
            <p:cNvPr id="8" name="Piecstaru zvaigzne 7"/>
            <p:cNvSpPr/>
            <p:nvPr/>
          </p:nvSpPr>
          <p:spPr>
            <a:xfrm>
              <a:off x="8848021" y="3258752"/>
              <a:ext cx="914400" cy="9144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lv-LV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lv-LV"/>
            </a:p>
          </p:txBody>
        </p:sp>
      </p:grpSp>
      <p:grpSp>
        <p:nvGrpSpPr>
          <p:cNvPr id="9" name="Grupa 8"/>
          <p:cNvGrpSpPr/>
          <p:nvPr/>
        </p:nvGrpSpPr>
        <p:grpSpPr>
          <a:xfrm>
            <a:off x="9980612" y="3127113"/>
            <a:ext cx="1414120" cy="1218462"/>
            <a:chOff x="8848021" y="2060314"/>
            <a:chExt cx="2394311" cy="2132861"/>
          </a:xfrm>
        </p:grpSpPr>
        <p:sp>
          <p:nvSpPr>
            <p:cNvPr id="10" name="Piecstaru zvaigzne 9"/>
            <p:cNvSpPr/>
            <p:nvPr/>
          </p:nvSpPr>
          <p:spPr>
            <a:xfrm>
              <a:off x="9545615" y="2060314"/>
              <a:ext cx="914400" cy="9144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lv-LV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lv-LV"/>
            </a:p>
          </p:txBody>
        </p:sp>
        <p:sp>
          <p:nvSpPr>
            <p:cNvPr id="11" name="Piecstaru zvaigzne 10"/>
            <p:cNvSpPr/>
            <p:nvPr/>
          </p:nvSpPr>
          <p:spPr>
            <a:xfrm>
              <a:off x="10327932" y="3278775"/>
              <a:ext cx="914400" cy="9144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lv-LV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lv-LV"/>
            </a:p>
          </p:txBody>
        </p:sp>
        <p:sp>
          <p:nvSpPr>
            <p:cNvPr id="12" name="Piecstaru zvaigzne 11"/>
            <p:cNvSpPr/>
            <p:nvPr/>
          </p:nvSpPr>
          <p:spPr>
            <a:xfrm>
              <a:off x="8848021" y="3258752"/>
              <a:ext cx="914400" cy="9144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lv-LV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lv-LV"/>
            </a:p>
          </p:txBody>
        </p:sp>
      </p:grpSp>
    </p:spTree>
    <p:extLst>
      <p:ext uri="{BB962C8B-B14F-4D97-AF65-F5344CB8AC3E}">
        <p14:creationId xmlns:p14="http://schemas.microsoft.com/office/powerpoint/2010/main" val="24668995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655094" y="4969927"/>
            <a:ext cx="10849970" cy="566738"/>
          </a:xfrm>
        </p:spPr>
        <p:txBody>
          <a:bodyPr>
            <a:noAutofit/>
          </a:bodyPr>
          <a:lstStyle/>
          <a:p>
            <a:pPr algn="ctr"/>
            <a:r>
              <a:rPr lang="lv-LV" sz="3600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/>
            </a:r>
            <a:br>
              <a:rPr lang="lv-LV" sz="3600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</a:br>
            <a:r>
              <a:rPr lang="lv-LV" sz="3600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/>
            </a:r>
            <a:br>
              <a:rPr lang="lv-LV" sz="3600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</a:br>
            <a:r>
              <a:rPr lang="lv-LV" sz="3600" b="1" dirty="0" err="1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The</a:t>
            </a:r>
            <a:r>
              <a:rPr lang="lv-LV" sz="3600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lv-LV" sz="3600" b="1" dirty="0" err="1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baby</a:t>
            </a:r>
            <a:r>
              <a:rPr lang="lv-LV" sz="3600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lv-LV" sz="3600" b="1" dirty="0" err="1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is</a:t>
            </a:r>
            <a:r>
              <a:rPr lang="lv-LV" sz="3600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lv-LV" sz="3600" b="1" dirty="0" err="1" smtClean="0">
                <a:solidFill>
                  <a:srgbClr val="FF000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opposite</a:t>
            </a:r>
            <a:r>
              <a:rPr lang="lv-LV" sz="3600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lv-LV" sz="3600" b="1" dirty="0" err="1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the</a:t>
            </a:r>
            <a:r>
              <a:rPr lang="lv-LV" sz="3600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dog.</a:t>
            </a:r>
            <a:endParaRPr lang="lv-LV" sz="3600" dirty="0"/>
          </a:p>
        </p:txBody>
      </p:sp>
      <p:sp>
        <p:nvSpPr>
          <p:cNvPr id="4" name="Teksta vietturis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lv-LV" dirty="0"/>
          </a:p>
        </p:txBody>
      </p:sp>
      <p:pic>
        <p:nvPicPr>
          <p:cNvPr id="5" name="Satura vietturis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065" y="337972"/>
            <a:ext cx="5190445" cy="389283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3" name="Grupa 2"/>
          <p:cNvGrpSpPr/>
          <p:nvPr/>
        </p:nvGrpSpPr>
        <p:grpSpPr>
          <a:xfrm>
            <a:off x="9907377" y="3002507"/>
            <a:ext cx="1334955" cy="1190668"/>
            <a:chOff x="8848021" y="2060314"/>
            <a:chExt cx="2394311" cy="2132861"/>
          </a:xfrm>
        </p:grpSpPr>
        <p:sp>
          <p:nvSpPr>
            <p:cNvPr id="7" name="Piecstaru zvaigzne 6"/>
            <p:cNvSpPr/>
            <p:nvPr/>
          </p:nvSpPr>
          <p:spPr>
            <a:xfrm>
              <a:off x="9545615" y="2060314"/>
              <a:ext cx="914400" cy="9144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lv-LV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lv-LV"/>
            </a:p>
          </p:txBody>
        </p:sp>
        <p:sp>
          <p:nvSpPr>
            <p:cNvPr id="8" name="Piecstaru zvaigzne 7"/>
            <p:cNvSpPr/>
            <p:nvPr/>
          </p:nvSpPr>
          <p:spPr>
            <a:xfrm>
              <a:off x="10327932" y="3278775"/>
              <a:ext cx="914400" cy="9144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lv-LV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lv-LV"/>
            </a:p>
          </p:txBody>
        </p:sp>
        <p:sp>
          <p:nvSpPr>
            <p:cNvPr id="9" name="Piecstaru zvaigzne 8"/>
            <p:cNvSpPr/>
            <p:nvPr/>
          </p:nvSpPr>
          <p:spPr>
            <a:xfrm>
              <a:off x="8848021" y="3258752"/>
              <a:ext cx="914400" cy="9144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lv-LV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lv-LV"/>
            </a:p>
          </p:txBody>
        </p:sp>
      </p:grpSp>
      <p:sp>
        <p:nvSpPr>
          <p:cNvPr id="15" name="Piecstaru zvaigzne 14"/>
          <p:cNvSpPr/>
          <p:nvPr/>
        </p:nvSpPr>
        <p:spPr>
          <a:xfrm>
            <a:off x="-1062120" y="6600193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lv-LV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lv-LV"/>
          </a:p>
        </p:txBody>
      </p:sp>
      <p:sp>
        <p:nvSpPr>
          <p:cNvPr id="16" name="Piecstaru zvaigzne 15"/>
          <p:cNvSpPr/>
          <p:nvPr/>
        </p:nvSpPr>
        <p:spPr>
          <a:xfrm>
            <a:off x="-2475931" y="6806760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lv-LV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lv-LV"/>
          </a:p>
        </p:txBody>
      </p:sp>
      <p:grpSp>
        <p:nvGrpSpPr>
          <p:cNvPr id="17" name="Grupa 16"/>
          <p:cNvGrpSpPr/>
          <p:nvPr/>
        </p:nvGrpSpPr>
        <p:grpSpPr>
          <a:xfrm>
            <a:off x="721773" y="3278775"/>
            <a:ext cx="1107187" cy="954260"/>
            <a:chOff x="8848021" y="2060314"/>
            <a:chExt cx="2394311" cy="2132861"/>
          </a:xfrm>
        </p:grpSpPr>
        <p:sp>
          <p:nvSpPr>
            <p:cNvPr id="18" name="Piecstaru zvaigzne 17"/>
            <p:cNvSpPr/>
            <p:nvPr/>
          </p:nvSpPr>
          <p:spPr>
            <a:xfrm>
              <a:off x="9545615" y="2060314"/>
              <a:ext cx="914400" cy="9144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lv-LV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lv-LV"/>
            </a:p>
          </p:txBody>
        </p:sp>
        <p:sp>
          <p:nvSpPr>
            <p:cNvPr id="19" name="Piecstaru zvaigzne 18"/>
            <p:cNvSpPr/>
            <p:nvPr/>
          </p:nvSpPr>
          <p:spPr>
            <a:xfrm>
              <a:off x="10327932" y="3278775"/>
              <a:ext cx="914400" cy="9144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lv-LV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lv-LV"/>
            </a:p>
          </p:txBody>
        </p:sp>
        <p:sp>
          <p:nvSpPr>
            <p:cNvPr id="20" name="Piecstaru zvaigzne 19"/>
            <p:cNvSpPr/>
            <p:nvPr/>
          </p:nvSpPr>
          <p:spPr>
            <a:xfrm>
              <a:off x="8848021" y="3258752"/>
              <a:ext cx="914400" cy="9144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lv-LV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lv-LV"/>
            </a:p>
          </p:txBody>
        </p:sp>
      </p:grpSp>
    </p:spTree>
    <p:extLst>
      <p:ext uri="{BB962C8B-B14F-4D97-AF65-F5344CB8AC3E}">
        <p14:creationId xmlns:p14="http://schemas.microsoft.com/office/powerpoint/2010/main" val="11484840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lv-LV" sz="3600" b="1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The</a:t>
            </a:r>
            <a:r>
              <a:rPr lang="lv-LV" sz="3600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lv-LV" sz="3600" b="1" dirty="0" err="1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kitten</a:t>
            </a:r>
            <a:r>
              <a:rPr lang="lv-LV" sz="3600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lv-LV" sz="3600" b="1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is</a:t>
            </a:r>
            <a:r>
              <a:rPr lang="lv-LV" sz="3600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lv-LV" sz="3600" b="1" dirty="0" err="1" smtClean="0">
                <a:solidFill>
                  <a:srgbClr val="FF000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in</a:t>
            </a:r>
            <a:r>
              <a:rPr lang="lv-LV" sz="3600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lv-LV" sz="3600" b="1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the</a:t>
            </a:r>
            <a:r>
              <a:rPr lang="lv-LV" sz="3600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lv-LV" sz="3600" b="1" dirty="0" err="1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hat</a:t>
            </a:r>
            <a:r>
              <a:rPr lang="lv-LV" sz="3600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.</a:t>
            </a:r>
            <a:endParaRPr lang="lv-LV" sz="3600" dirty="0"/>
          </a:p>
        </p:txBody>
      </p:sp>
      <p:pic>
        <p:nvPicPr>
          <p:cNvPr id="6" name="Attēla vietturis 5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8571" b="8571"/>
          <a:stretch>
            <a:fillRect/>
          </a:stretch>
        </p:blipFill>
        <p:spPr>
          <a:xfrm>
            <a:off x="3397559" y="640021"/>
            <a:ext cx="5241474" cy="3429000"/>
          </a:xfrm>
          <a:prstGeom prst="rect">
            <a:avLst/>
          </a:prstGeom>
        </p:spPr>
      </p:pic>
      <p:sp>
        <p:nvSpPr>
          <p:cNvPr id="4" name="Teksta vietturis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lv-LV"/>
          </a:p>
        </p:txBody>
      </p:sp>
      <p:grpSp>
        <p:nvGrpSpPr>
          <p:cNvPr id="5" name="Grupa 4"/>
          <p:cNvGrpSpPr/>
          <p:nvPr/>
        </p:nvGrpSpPr>
        <p:grpSpPr>
          <a:xfrm>
            <a:off x="487476" y="3154907"/>
            <a:ext cx="1334955" cy="1190668"/>
            <a:chOff x="8848021" y="2060314"/>
            <a:chExt cx="2394311" cy="2132861"/>
          </a:xfrm>
        </p:grpSpPr>
        <p:sp>
          <p:nvSpPr>
            <p:cNvPr id="7" name="Piecstaru zvaigzne 6"/>
            <p:cNvSpPr/>
            <p:nvPr/>
          </p:nvSpPr>
          <p:spPr>
            <a:xfrm>
              <a:off x="9545615" y="2060314"/>
              <a:ext cx="914400" cy="9144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lv-LV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lv-LV"/>
            </a:p>
          </p:txBody>
        </p:sp>
        <p:sp>
          <p:nvSpPr>
            <p:cNvPr id="8" name="Piecstaru zvaigzne 7"/>
            <p:cNvSpPr/>
            <p:nvPr/>
          </p:nvSpPr>
          <p:spPr>
            <a:xfrm>
              <a:off x="10327932" y="3278775"/>
              <a:ext cx="914400" cy="9144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lv-LV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lv-LV"/>
            </a:p>
          </p:txBody>
        </p:sp>
        <p:sp>
          <p:nvSpPr>
            <p:cNvPr id="9" name="Piecstaru zvaigzne 8"/>
            <p:cNvSpPr/>
            <p:nvPr/>
          </p:nvSpPr>
          <p:spPr>
            <a:xfrm>
              <a:off x="8848021" y="3258752"/>
              <a:ext cx="914400" cy="9144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lv-LV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lv-LV"/>
            </a:p>
          </p:txBody>
        </p:sp>
      </p:grpSp>
      <p:grpSp>
        <p:nvGrpSpPr>
          <p:cNvPr id="10" name="Grupa 9"/>
          <p:cNvGrpSpPr/>
          <p:nvPr/>
        </p:nvGrpSpPr>
        <p:grpSpPr>
          <a:xfrm>
            <a:off x="10059777" y="3154907"/>
            <a:ext cx="1334955" cy="1190668"/>
            <a:chOff x="8848021" y="2060314"/>
            <a:chExt cx="2394311" cy="2132861"/>
          </a:xfrm>
        </p:grpSpPr>
        <p:sp>
          <p:nvSpPr>
            <p:cNvPr id="11" name="Piecstaru zvaigzne 10"/>
            <p:cNvSpPr/>
            <p:nvPr/>
          </p:nvSpPr>
          <p:spPr>
            <a:xfrm>
              <a:off x="9545615" y="2060314"/>
              <a:ext cx="914400" cy="9144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lv-LV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lv-LV"/>
            </a:p>
          </p:txBody>
        </p:sp>
        <p:sp>
          <p:nvSpPr>
            <p:cNvPr id="12" name="Piecstaru zvaigzne 11"/>
            <p:cNvSpPr/>
            <p:nvPr/>
          </p:nvSpPr>
          <p:spPr>
            <a:xfrm>
              <a:off x="10327932" y="3278775"/>
              <a:ext cx="914400" cy="9144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lv-LV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lv-LV"/>
            </a:p>
          </p:txBody>
        </p:sp>
        <p:sp>
          <p:nvSpPr>
            <p:cNvPr id="13" name="Piecstaru zvaigzne 12"/>
            <p:cNvSpPr/>
            <p:nvPr/>
          </p:nvSpPr>
          <p:spPr>
            <a:xfrm>
              <a:off x="8848021" y="3258752"/>
              <a:ext cx="914400" cy="9144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lv-LV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lv-LV"/>
            </a:p>
          </p:txBody>
        </p:sp>
      </p:grpSp>
    </p:spTree>
    <p:extLst>
      <p:ext uri="{BB962C8B-B14F-4D97-AF65-F5344CB8AC3E}">
        <p14:creationId xmlns:p14="http://schemas.microsoft.com/office/powerpoint/2010/main" val="27773471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lv-LV" sz="3600" b="1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The</a:t>
            </a:r>
            <a:r>
              <a:rPr lang="lv-LV" sz="3600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lv-LV" sz="3600" b="1" dirty="0" err="1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plane</a:t>
            </a:r>
            <a:r>
              <a:rPr lang="lv-LV" sz="3600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lv-LV" sz="3600" b="1" dirty="0" err="1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flies</a:t>
            </a:r>
            <a:r>
              <a:rPr lang="lv-LV" sz="3600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lv-LV" sz="3600" b="1" dirty="0" err="1" smtClean="0">
                <a:solidFill>
                  <a:srgbClr val="FF000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above</a:t>
            </a:r>
            <a:r>
              <a:rPr lang="lv-LV" sz="3600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lv-LV" sz="3600" b="1" dirty="0" err="1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the</a:t>
            </a:r>
            <a:r>
              <a:rPr lang="lv-LV" sz="3600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lv-LV" sz="3600" b="1" dirty="0" err="1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clouds</a:t>
            </a:r>
            <a:r>
              <a:rPr lang="lv-LV" sz="3600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.</a:t>
            </a:r>
            <a:endParaRPr lang="lv-LV" sz="3600" dirty="0"/>
          </a:p>
        </p:txBody>
      </p:sp>
      <p:sp>
        <p:nvSpPr>
          <p:cNvPr id="4" name="Teksta vietturis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5" name="Attēls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407" y="322033"/>
            <a:ext cx="5790549" cy="3867830"/>
          </a:xfrm>
          <a:prstGeom prst="rect">
            <a:avLst/>
          </a:prstGeom>
        </p:spPr>
      </p:pic>
      <p:grpSp>
        <p:nvGrpSpPr>
          <p:cNvPr id="6" name="Grupa 5"/>
          <p:cNvGrpSpPr/>
          <p:nvPr/>
        </p:nvGrpSpPr>
        <p:grpSpPr>
          <a:xfrm>
            <a:off x="9907377" y="3002507"/>
            <a:ext cx="1334955" cy="1190668"/>
            <a:chOff x="8848021" y="2060314"/>
            <a:chExt cx="2394311" cy="2132861"/>
          </a:xfrm>
        </p:grpSpPr>
        <p:sp>
          <p:nvSpPr>
            <p:cNvPr id="7" name="Piecstaru zvaigzne 6"/>
            <p:cNvSpPr/>
            <p:nvPr/>
          </p:nvSpPr>
          <p:spPr>
            <a:xfrm>
              <a:off x="9545615" y="2060314"/>
              <a:ext cx="914400" cy="9144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lv-LV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lv-LV"/>
            </a:p>
          </p:txBody>
        </p:sp>
        <p:sp>
          <p:nvSpPr>
            <p:cNvPr id="8" name="Piecstaru zvaigzne 7"/>
            <p:cNvSpPr/>
            <p:nvPr/>
          </p:nvSpPr>
          <p:spPr>
            <a:xfrm>
              <a:off x="10327932" y="3278775"/>
              <a:ext cx="914400" cy="9144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lv-LV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lv-LV"/>
            </a:p>
          </p:txBody>
        </p:sp>
        <p:sp>
          <p:nvSpPr>
            <p:cNvPr id="9" name="Piecstaru zvaigzne 8"/>
            <p:cNvSpPr/>
            <p:nvPr/>
          </p:nvSpPr>
          <p:spPr>
            <a:xfrm>
              <a:off x="8848021" y="3258752"/>
              <a:ext cx="914400" cy="9144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lv-LV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lv-LV"/>
            </a:p>
          </p:txBody>
        </p:sp>
      </p:grpSp>
      <p:grpSp>
        <p:nvGrpSpPr>
          <p:cNvPr id="10" name="Grupa 9"/>
          <p:cNvGrpSpPr/>
          <p:nvPr/>
        </p:nvGrpSpPr>
        <p:grpSpPr>
          <a:xfrm>
            <a:off x="487476" y="3087378"/>
            <a:ext cx="1334955" cy="1190668"/>
            <a:chOff x="8848021" y="2060314"/>
            <a:chExt cx="2394311" cy="2132861"/>
          </a:xfrm>
        </p:grpSpPr>
        <p:sp>
          <p:nvSpPr>
            <p:cNvPr id="11" name="Piecstaru zvaigzne 10"/>
            <p:cNvSpPr/>
            <p:nvPr/>
          </p:nvSpPr>
          <p:spPr>
            <a:xfrm>
              <a:off x="9545615" y="2060314"/>
              <a:ext cx="914400" cy="9144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lv-LV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lv-LV"/>
            </a:p>
          </p:txBody>
        </p:sp>
        <p:sp>
          <p:nvSpPr>
            <p:cNvPr id="12" name="Piecstaru zvaigzne 11"/>
            <p:cNvSpPr/>
            <p:nvPr/>
          </p:nvSpPr>
          <p:spPr>
            <a:xfrm>
              <a:off x="10327932" y="3278775"/>
              <a:ext cx="914400" cy="9144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lv-LV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lv-LV"/>
            </a:p>
          </p:txBody>
        </p:sp>
        <p:sp>
          <p:nvSpPr>
            <p:cNvPr id="13" name="Piecstaru zvaigzne 12"/>
            <p:cNvSpPr/>
            <p:nvPr/>
          </p:nvSpPr>
          <p:spPr>
            <a:xfrm>
              <a:off x="8848021" y="3258752"/>
              <a:ext cx="914400" cy="9144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lv-LV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lv-LV"/>
            </a:p>
          </p:txBody>
        </p:sp>
      </p:grpSp>
    </p:spTree>
    <p:extLst>
      <p:ext uri="{BB962C8B-B14F-4D97-AF65-F5344CB8AC3E}">
        <p14:creationId xmlns:p14="http://schemas.microsoft.com/office/powerpoint/2010/main" val="31507537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lv-LV" sz="3600" b="1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The</a:t>
            </a:r>
            <a:r>
              <a:rPr lang="lv-LV" sz="3600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lv-LV" sz="3600" b="1" dirty="0" err="1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apple</a:t>
            </a:r>
            <a:r>
              <a:rPr lang="lv-LV" sz="3600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lv-LV" sz="3600" b="1" dirty="0" err="1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is</a:t>
            </a:r>
            <a:r>
              <a:rPr lang="lv-LV" sz="3600" b="1" dirty="0" smtClean="0">
                <a:solidFill>
                  <a:srgbClr val="FF000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lv-LV" sz="3600" b="1" dirty="0" err="1" smtClean="0">
                <a:solidFill>
                  <a:srgbClr val="FF000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between</a:t>
            </a:r>
            <a:r>
              <a:rPr lang="lv-LV" sz="3600" b="1" dirty="0" smtClean="0">
                <a:solidFill>
                  <a:srgbClr val="FF000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lv-LV" sz="3600" b="1" dirty="0" err="1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the</a:t>
            </a:r>
            <a:r>
              <a:rPr lang="lv-LV" sz="3600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lv-LV" sz="3600" b="1" dirty="0" err="1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boxes</a:t>
            </a:r>
            <a:r>
              <a:rPr lang="lv-LV" sz="3600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.</a:t>
            </a:r>
            <a:endParaRPr lang="lv-LV" sz="3600" dirty="0"/>
          </a:p>
        </p:txBody>
      </p:sp>
      <p:sp>
        <p:nvSpPr>
          <p:cNvPr id="4" name="Teksta vietturis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6" name="Satura vietturis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832" y="0"/>
            <a:ext cx="5237902" cy="4312693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5" name="Grupa 4"/>
          <p:cNvGrpSpPr/>
          <p:nvPr/>
        </p:nvGrpSpPr>
        <p:grpSpPr>
          <a:xfrm>
            <a:off x="10067864" y="3089810"/>
            <a:ext cx="1334955" cy="1190668"/>
            <a:chOff x="8848021" y="2060314"/>
            <a:chExt cx="2394311" cy="2132861"/>
          </a:xfrm>
        </p:grpSpPr>
        <p:sp>
          <p:nvSpPr>
            <p:cNvPr id="7" name="Piecstaru zvaigzne 6"/>
            <p:cNvSpPr/>
            <p:nvPr/>
          </p:nvSpPr>
          <p:spPr>
            <a:xfrm>
              <a:off x="9545615" y="2060314"/>
              <a:ext cx="914400" cy="9144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lv-LV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lv-LV"/>
            </a:p>
          </p:txBody>
        </p:sp>
        <p:sp>
          <p:nvSpPr>
            <p:cNvPr id="8" name="Piecstaru zvaigzne 7"/>
            <p:cNvSpPr/>
            <p:nvPr/>
          </p:nvSpPr>
          <p:spPr>
            <a:xfrm>
              <a:off x="10327932" y="3278775"/>
              <a:ext cx="914400" cy="9144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lv-LV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lv-LV"/>
            </a:p>
          </p:txBody>
        </p:sp>
        <p:sp>
          <p:nvSpPr>
            <p:cNvPr id="9" name="Piecstaru zvaigzne 8"/>
            <p:cNvSpPr/>
            <p:nvPr/>
          </p:nvSpPr>
          <p:spPr>
            <a:xfrm>
              <a:off x="8848021" y="3258752"/>
              <a:ext cx="914400" cy="9144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lv-LV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lv-LV"/>
            </a:p>
          </p:txBody>
        </p:sp>
      </p:grpSp>
      <p:grpSp>
        <p:nvGrpSpPr>
          <p:cNvPr id="10" name="Grupa 9"/>
          <p:cNvGrpSpPr/>
          <p:nvPr/>
        </p:nvGrpSpPr>
        <p:grpSpPr>
          <a:xfrm>
            <a:off x="487476" y="3122025"/>
            <a:ext cx="1334955" cy="1190668"/>
            <a:chOff x="8848021" y="2060314"/>
            <a:chExt cx="2394311" cy="2132861"/>
          </a:xfrm>
        </p:grpSpPr>
        <p:sp>
          <p:nvSpPr>
            <p:cNvPr id="11" name="Piecstaru zvaigzne 10"/>
            <p:cNvSpPr/>
            <p:nvPr/>
          </p:nvSpPr>
          <p:spPr>
            <a:xfrm>
              <a:off x="9545615" y="2060314"/>
              <a:ext cx="914400" cy="9144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lv-LV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lv-LV"/>
            </a:p>
          </p:txBody>
        </p:sp>
        <p:sp>
          <p:nvSpPr>
            <p:cNvPr id="12" name="Piecstaru zvaigzne 11"/>
            <p:cNvSpPr/>
            <p:nvPr/>
          </p:nvSpPr>
          <p:spPr>
            <a:xfrm>
              <a:off x="10327932" y="3278775"/>
              <a:ext cx="914400" cy="9144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lv-LV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lv-LV"/>
            </a:p>
          </p:txBody>
        </p:sp>
        <p:sp>
          <p:nvSpPr>
            <p:cNvPr id="13" name="Piecstaru zvaigzne 12"/>
            <p:cNvSpPr/>
            <p:nvPr/>
          </p:nvSpPr>
          <p:spPr>
            <a:xfrm>
              <a:off x="8848021" y="3258752"/>
              <a:ext cx="914400" cy="9144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lv-LV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lv-LV"/>
            </a:p>
          </p:txBody>
        </p:sp>
      </p:grpSp>
    </p:spTree>
    <p:extLst>
      <p:ext uri="{BB962C8B-B14F-4D97-AF65-F5344CB8AC3E}">
        <p14:creationId xmlns:p14="http://schemas.microsoft.com/office/powerpoint/2010/main" val="4113992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lv-LV" sz="3600" b="1" dirty="0" err="1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He</a:t>
            </a:r>
            <a:r>
              <a:rPr lang="lv-LV" sz="3600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lv-LV" sz="3600" b="1" dirty="0" err="1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is</a:t>
            </a:r>
            <a:r>
              <a:rPr lang="lv-LV" sz="3600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lv-LV" sz="3600" b="1" dirty="0" err="1" smtClean="0">
                <a:solidFill>
                  <a:srgbClr val="FF000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on</a:t>
            </a:r>
            <a:r>
              <a:rPr lang="lv-LV" sz="3600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lv-LV" sz="3600" b="1" dirty="0" err="1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the</a:t>
            </a:r>
            <a:r>
              <a:rPr lang="lv-LV" sz="3600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lv-LV" sz="3600" b="1" dirty="0" err="1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phone</a:t>
            </a:r>
            <a:r>
              <a:rPr lang="lv-LV" sz="3600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.</a:t>
            </a:r>
            <a:endParaRPr lang="lv-LV" sz="3600" dirty="0"/>
          </a:p>
        </p:txBody>
      </p:sp>
      <p:sp>
        <p:nvSpPr>
          <p:cNvPr id="4" name="Teksta vietturis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5" name="Satura vietturis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140" y="214276"/>
            <a:ext cx="5922440" cy="3948291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6" name="Grupa 5"/>
          <p:cNvGrpSpPr/>
          <p:nvPr/>
        </p:nvGrpSpPr>
        <p:grpSpPr>
          <a:xfrm>
            <a:off x="487476" y="3239778"/>
            <a:ext cx="1334955" cy="1190668"/>
            <a:chOff x="8848021" y="2060314"/>
            <a:chExt cx="2394311" cy="2132861"/>
          </a:xfrm>
        </p:grpSpPr>
        <p:sp>
          <p:nvSpPr>
            <p:cNvPr id="7" name="Piecstaru zvaigzne 6"/>
            <p:cNvSpPr/>
            <p:nvPr/>
          </p:nvSpPr>
          <p:spPr>
            <a:xfrm>
              <a:off x="9545615" y="2060314"/>
              <a:ext cx="914400" cy="9144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lv-LV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lv-LV"/>
            </a:p>
          </p:txBody>
        </p:sp>
        <p:sp>
          <p:nvSpPr>
            <p:cNvPr id="8" name="Piecstaru zvaigzne 7"/>
            <p:cNvSpPr/>
            <p:nvPr/>
          </p:nvSpPr>
          <p:spPr>
            <a:xfrm>
              <a:off x="10327932" y="3278775"/>
              <a:ext cx="914400" cy="9144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lv-LV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lv-LV"/>
            </a:p>
          </p:txBody>
        </p:sp>
        <p:sp>
          <p:nvSpPr>
            <p:cNvPr id="9" name="Piecstaru zvaigzne 8"/>
            <p:cNvSpPr/>
            <p:nvPr/>
          </p:nvSpPr>
          <p:spPr>
            <a:xfrm>
              <a:off x="8848021" y="3258752"/>
              <a:ext cx="914400" cy="9144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lv-LV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lv-LV"/>
            </a:p>
          </p:txBody>
        </p:sp>
      </p:grpSp>
      <p:grpSp>
        <p:nvGrpSpPr>
          <p:cNvPr id="10" name="Grupa 9"/>
          <p:cNvGrpSpPr/>
          <p:nvPr/>
        </p:nvGrpSpPr>
        <p:grpSpPr>
          <a:xfrm>
            <a:off x="10188289" y="3154907"/>
            <a:ext cx="1334955" cy="1190668"/>
            <a:chOff x="8848021" y="2060314"/>
            <a:chExt cx="2394311" cy="2132861"/>
          </a:xfrm>
        </p:grpSpPr>
        <p:sp>
          <p:nvSpPr>
            <p:cNvPr id="11" name="Piecstaru zvaigzne 10"/>
            <p:cNvSpPr/>
            <p:nvPr/>
          </p:nvSpPr>
          <p:spPr>
            <a:xfrm>
              <a:off x="9545615" y="2060314"/>
              <a:ext cx="914400" cy="9144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lv-LV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lv-LV"/>
            </a:p>
          </p:txBody>
        </p:sp>
        <p:sp>
          <p:nvSpPr>
            <p:cNvPr id="12" name="Piecstaru zvaigzne 11"/>
            <p:cNvSpPr/>
            <p:nvPr/>
          </p:nvSpPr>
          <p:spPr>
            <a:xfrm>
              <a:off x="10327932" y="3278775"/>
              <a:ext cx="914400" cy="9144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lv-LV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lv-LV"/>
            </a:p>
          </p:txBody>
        </p:sp>
        <p:sp>
          <p:nvSpPr>
            <p:cNvPr id="13" name="Piecstaru zvaigzne 12"/>
            <p:cNvSpPr/>
            <p:nvPr/>
          </p:nvSpPr>
          <p:spPr>
            <a:xfrm>
              <a:off x="8848021" y="3258752"/>
              <a:ext cx="914400" cy="9144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lv-LV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lv-LV"/>
            </a:p>
          </p:txBody>
        </p:sp>
      </p:grpSp>
    </p:spTree>
    <p:extLst>
      <p:ext uri="{BB962C8B-B14F-4D97-AF65-F5344CB8AC3E}">
        <p14:creationId xmlns:p14="http://schemas.microsoft.com/office/powerpoint/2010/main" val="24297793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49922" y="873456"/>
            <a:ext cx="1937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3600" b="1" dirty="0" smtClean="0">
                <a:solidFill>
                  <a:srgbClr val="FF0000"/>
                </a:solidFill>
              </a:rPr>
              <a:t> </a:t>
            </a:r>
            <a:r>
              <a:rPr lang="lv-LV" sz="3600" b="1" dirty="0" err="1" smtClean="0">
                <a:solidFill>
                  <a:srgbClr val="FF0000"/>
                </a:solidFill>
              </a:rPr>
              <a:t>next</a:t>
            </a:r>
            <a:r>
              <a:rPr lang="lv-LV" sz="3600" b="1" dirty="0" smtClean="0">
                <a:solidFill>
                  <a:srgbClr val="FF0000"/>
                </a:solidFill>
              </a:rPr>
              <a:t> to </a:t>
            </a:r>
            <a:endParaRPr lang="lv-LV" sz="3600" b="1" dirty="0">
              <a:solidFill>
                <a:srgbClr val="FF0000"/>
              </a:solidFill>
            </a:endParaRPr>
          </a:p>
        </p:txBody>
      </p:sp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2368134" y="570658"/>
            <a:ext cx="10931362" cy="1490986"/>
          </a:xfrm>
        </p:spPr>
        <p:txBody>
          <a:bodyPr/>
          <a:lstStyle/>
          <a:p>
            <a:r>
              <a:rPr lang="lv-LV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lv-LV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lv-LV" b="1" dirty="0" err="1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The</a:t>
            </a:r>
            <a:r>
              <a:rPr lang="lv-LV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lv-LV" b="1" dirty="0" err="1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cat</a:t>
            </a:r>
            <a:r>
              <a:rPr lang="lv-LV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lies ________ </a:t>
            </a:r>
            <a:r>
              <a:rPr lang="lv-LV" b="1" dirty="0" err="1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the</a:t>
            </a:r>
            <a:r>
              <a:rPr lang="lv-LV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dog. </a:t>
            </a:r>
            <a:endParaRPr lang="lv-LV" b="1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>
          <a:xfrm>
            <a:off x="6890031" y="2603500"/>
            <a:ext cx="4143839" cy="34163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v-LV" sz="3600" b="1" dirty="0" smtClean="0"/>
              <a:t> </a:t>
            </a:r>
          </a:p>
          <a:p>
            <a:r>
              <a:rPr lang="lv-LV" sz="3600" b="1" dirty="0" err="1"/>
              <a:t>n</a:t>
            </a:r>
            <a:r>
              <a:rPr lang="lv-LV" sz="3600" b="1" dirty="0" err="1" smtClean="0"/>
              <a:t>ext</a:t>
            </a:r>
            <a:r>
              <a:rPr lang="lv-LV" sz="3600" b="1" dirty="0" smtClean="0"/>
              <a:t> to</a:t>
            </a:r>
          </a:p>
          <a:p>
            <a:r>
              <a:rPr lang="lv-LV" sz="3600" b="1" dirty="0" smtClean="0"/>
              <a:t> </a:t>
            </a:r>
            <a:r>
              <a:rPr lang="lv-LV" sz="3600" b="1" dirty="0" err="1" smtClean="0"/>
              <a:t>behind</a:t>
            </a:r>
            <a:endParaRPr lang="lv-LV" sz="3600" b="1" dirty="0" smtClean="0"/>
          </a:p>
          <a:p>
            <a:r>
              <a:rPr lang="lv-LV" sz="3600" b="1" dirty="0" smtClean="0"/>
              <a:t> </a:t>
            </a:r>
            <a:r>
              <a:rPr lang="lv-LV" sz="3600" b="1" dirty="0" err="1" smtClean="0"/>
              <a:t>between</a:t>
            </a:r>
            <a:endParaRPr lang="lv-LV" sz="3600" b="1" dirty="0"/>
          </a:p>
        </p:txBody>
      </p:sp>
      <p:sp>
        <p:nvSpPr>
          <p:cNvPr id="10" name="Taisnstūris ar apaļiem pretējiem stūriem 9"/>
          <p:cNvSpPr/>
          <p:nvPr/>
        </p:nvSpPr>
        <p:spPr>
          <a:xfrm>
            <a:off x="5397689" y="792410"/>
            <a:ext cx="1842448" cy="585851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3" name="Attēls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62" y="2603500"/>
            <a:ext cx="5813947" cy="3872541"/>
          </a:xfrm>
          <a:prstGeom prst="rect">
            <a:avLst/>
          </a:prstGeom>
        </p:spPr>
      </p:pic>
      <p:grpSp>
        <p:nvGrpSpPr>
          <p:cNvPr id="15" name="Grupa 14"/>
          <p:cNvGrpSpPr/>
          <p:nvPr/>
        </p:nvGrpSpPr>
        <p:grpSpPr>
          <a:xfrm>
            <a:off x="8752405" y="3339729"/>
            <a:ext cx="2810855" cy="3136312"/>
            <a:chOff x="8154538" y="2286000"/>
            <a:chExt cx="3841844" cy="4355058"/>
          </a:xfrm>
        </p:grpSpPr>
        <p:sp>
          <p:nvSpPr>
            <p:cNvPr id="16" name="Piecstaru zvaigzne 15"/>
            <p:cNvSpPr/>
            <p:nvPr/>
          </p:nvSpPr>
          <p:spPr>
            <a:xfrm>
              <a:off x="11081982" y="2286000"/>
              <a:ext cx="914400" cy="9144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17" name="Piecstaru zvaigzne 16"/>
            <p:cNvSpPr/>
            <p:nvPr/>
          </p:nvSpPr>
          <p:spPr>
            <a:xfrm>
              <a:off x="10920484" y="3542163"/>
              <a:ext cx="914400" cy="9144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18" name="Piecstaru zvaigzne 17"/>
            <p:cNvSpPr/>
            <p:nvPr/>
          </p:nvSpPr>
          <p:spPr>
            <a:xfrm>
              <a:off x="10463284" y="4682888"/>
              <a:ext cx="914400" cy="9144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19" name="Piecstaru zvaigzne 18"/>
            <p:cNvSpPr/>
            <p:nvPr/>
          </p:nvSpPr>
          <p:spPr>
            <a:xfrm>
              <a:off x="9568349" y="5520091"/>
              <a:ext cx="914400" cy="9144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20" name="Piecstaru zvaigzne 19"/>
            <p:cNvSpPr/>
            <p:nvPr/>
          </p:nvSpPr>
          <p:spPr>
            <a:xfrm>
              <a:off x="8154538" y="5726658"/>
              <a:ext cx="914400" cy="9144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</p:grpSp>
    </p:spTree>
    <p:extLst>
      <p:ext uri="{BB962C8B-B14F-4D97-AF65-F5344CB8AC3E}">
        <p14:creationId xmlns:p14="http://schemas.microsoft.com/office/powerpoint/2010/main" val="33235857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655094" y="4969927"/>
            <a:ext cx="10849970" cy="566738"/>
          </a:xfrm>
        </p:spPr>
        <p:txBody>
          <a:bodyPr>
            <a:noAutofit/>
          </a:bodyPr>
          <a:lstStyle/>
          <a:p>
            <a:pPr algn="ctr"/>
            <a:r>
              <a:rPr lang="lv-LV" sz="3600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/>
            </a:r>
            <a:br>
              <a:rPr lang="lv-LV" sz="3600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</a:br>
            <a:r>
              <a:rPr lang="lv-LV" sz="3600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/>
            </a:r>
            <a:br>
              <a:rPr lang="lv-LV" sz="3600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</a:br>
            <a:r>
              <a:rPr lang="lv-LV" sz="3600" b="1" dirty="0" err="1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There</a:t>
            </a:r>
            <a:r>
              <a:rPr lang="lv-LV" sz="3600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lv-LV" sz="3600" b="1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is</a:t>
            </a:r>
            <a:r>
              <a:rPr lang="lv-LV" sz="3600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lv-LV" sz="3600" b="1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one</a:t>
            </a:r>
            <a:r>
              <a:rPr lang="lv-LV" sz="3600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lv-LV" sz="3600" b="1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black</a:t>
            </a:r>
            <a:r>
              <a:rPr lang="lv-LV" sz="3600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lv-LV" sz="3600" b="1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piglet</a:t>
            </a:r>
            <a:r>
              <a:rPr lang="lv-LV" sz="3600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lv-LV" sz="3600" b="1" dirty="0" err="1" smtClean="0">
                <a:solidFill>
                  <a:srgbClr val="FF000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among</a:t>
            </a:r>
            <a:r>
              <a:rPr lang="lv-LV" sz="3600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lv-LV" sz="3600" b="1" dirty="0" err="1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the</a:t>
            </a:r>
            <a:r>
              <a:rPr lang="lv-LV" sz="3600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lv-LV" sz="3600" b="1" dirty="0" err="1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pink</a:t>
            </a:r>
            <a:r>
              <a:rPr lang="lv-LV" sz="3600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lv-LV" sz="3600" b="1" dirty="0" err="1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ones</a:t>
            </a:r>
            <a:r>
              <a:rPr lang="lv-LV" sz="3600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.</a:t>
            </a:r>
            <a:endParaRPr lang="lv-LV" sz="3600" dirty="0"/>
          </a:p>
        </p:txBody>
      </p:sp>
      <p:sp>
        <p:nvSpPr>
          <p:cNvPr id="4" name="Teksta vietturis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lv-LV" dirty="0"/>
          </a:p>
        </p:txBody>
      </p:sp>
      <p:pic>
        <p:nvPicPr>
          <p:cNvPr id="6" name="Attēls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716" y="256085"/>
            <a:ext cx="5025528" cy="3906482"/>
          </a:xfrm>
          <a:prstGeom prst="rect">
            <a:avLst/>
          </a:prstGeom>
        </p:spPr>
      </p:pic>
      <p:grpSp>
        <p:nvGrpSpPr>
          <p:cNvPr id="5" name="Grupa 4"/>
          <p:cNvGrpSpPr/>
          <p:nvPr/>
        </p:nvGrpSpPr>
        <p:grpSpPr>
          <a:xfrm>
            <a:off x="9907377" y="3002507"/>
            <a:ext cx="1334955" cy="1190668"/>
            <a:chOff x="8848021" y="2060314"/>
            <a:chExt cx="2394311" cy="2132861"/>
          </a:xfrm>
        </p:grpSpPr>
        <p:sp>
          <p:nvSpPr>
            <p:cNvPr id="7" name="Piecstaru zvaigzne 6"/>
            <p:cNvSpPr/>
            <p:nvPr/>
          </p:nvSpPr>
          <p:spPr>
            <a:xfrm>
              <a:off x="9545615" y="2060314"/>
              <a:ext cx="914400" cy="9144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lv-LV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lv-LV"/>
            </a:p>
          </p:txBody>
        </p:sp>
        <p:sp>
          <p:nvSpPr>
            <p:cNvPr id="8" name="Piecstaru zvaigzne 7"/>
            <p:cNvSpPr/>
            <p:nvPr/>
          </p:nvSpPr>
          <p:spPr>
            <a:xfrm>
              <a:off x="10327932" y="3278775"/>
              <a:ext cx="914400" cy="9144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lv-LV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lv-LV"/>
            </a:p>
          </p:txBody>
        </p:sp>
        <p:sp>
          <p:nvSpPr>
            <p:cNvPr id="9" name="Piecstaru zvaigzne 8"/>
            <p:cNvSpPr/>
            <p:nvPr/>
          </p:nvSpPr>
          <p:spPr>
            <a:xfrm>
              <a:off x="8848021" y="3258752"/>
              <a:ext cx="914400" cy="9144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lv-LV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lv-LV"/>
            </a:p>
          </p:txBody>
        </p:sp>
      </p:grpSp>
      <p:grpSp>
        <p:nvGrpSpPr>
          <p:cNvPr id="10" name="Grupa 9"/>
          <p:cNvGrpSpPr/>
          <p:nvPr/>
        </p:nvGrpSpPr>
        <p:grpSpPr>
          <a:xfrm>
            <a:off x="414394" y="3087378"/>
            <a:ext cx="1334955" cy="1190668"/>
            <a:chOff x="8848021" y="2060314"/>
            <a:chExt cx="2394311" cy="2132861"/>
          </a:xfrm>
        </p:grpSpPr>
        <p:sp>
          <p:nvSpPr>
            <p:cNvPr id="11" name="Piecstaru zvaigzne 10"/>
            <p:cNvSpPr/>
            <p:nvPr/>
          </p:nvSpPr>
          <p:spPr>
            <a:xfrm>
              <a:off x="9545615" y="2060314"/>
              <a:ext cx="914400" cy="9144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lv-LV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lv-LV"/>
            </a:p>
          </p:txBody>
        </p:sp>
        <p:sp>
          <p:nvSpPr>
            <p:cNvPr id="12" name="Piecstaru zvaigzne 11"/>
            <p:cNvSpPr/>
            <p:nvPr/>
          </p:nvSpPr>
          <p:spPr>
            <a:xfrm>
              <a:off x="10327932" y="3278775"/>
              <a:ext cx="914400" cy="9144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lv-LV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lv-LV"/>
            </a:p>
          </p:txBody>
        </p:sp>
        <p:sp>
          <p:nvSpPr>
            <p:cNvPr id="13" name="Piecstaru zvaigzne 12"/>
            <p:cNvSpPr/>
            <p:nvPr/>
          </p:nvSpPr>
          <p:spPr>
            <a:xfrm>
              <a:off x="8848021" y="3258752"/>
              <a:ext cx="914400" cy="9144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lv-LV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lv-LV"/>
            </a:p>
          </p:txBody>
        </p:sp>
      </p:grpSp>
    </p:spTree>
    <p:extLst>
      <p:ext uri="{BB962C8B-B14F-4D97-AF65-F5344CB8AC3E}">
        <p14:creationId xmlns:p14="http://schemas.microsoft.com/office/powerpoint/2010/main" val="5623635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655094" y="4969927"/>
            <a:ext cx="10849970" cy="566738"/>
          </a:xfrm>
        </p:spPr>
        <p:txBody>
          <a:bodyPr>
            <a:noAutofit/>
          </a:bodyPr>
          <a:lstStyle/>
          <a:p>
            <a:pPr algn="ctr"/>
            <a:r>
              <a:rPr lang="lv-LV" sz="3600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/>
            </a:r>
            <a:br>
              <a:rPr lang="lv-LV" sz="3600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</a:br>
            <a:r>
              <a:rPr lang="lv-LV" sz="3600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/>
            </a:r>
            <a:br>
              <a:rPr lang="lv-LV" sz="3600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</a:br>
            <a:r>
              <a:rPr lang="lv-LV" sz="3600" b="1" dirty="0" err="1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The</a:t>
            </a:r>
            <a:r>
              <a:rPr lang="lv-LV" sz="3600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lv-LV" sz="3600" b="1" dirty="0" err="1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monkey</a:t>
            </a:r>
            <a:r>
              <a:rPr lang="lv-LV" sz="3600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lv-LV" sz="3600" b="1" dirty="0" err="1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is</a:t>
            </a:r>
            <a:r>
              <a:rPr lang="lv-LV" sz="3600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lv-LV" sz="3600" b="1" dirty="0" err="1" smtClean="0">
                <a:solidFill>
                  <a:srgbClr val="FF000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on</a:t>
            </a:r>
            <a:r>
              <a:rPr lang="lv-LV" sz="3600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lv-LV" sz="3600" b="1" dirty="0" err="1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the</a:t>
            </a:r>
            <a:r>
              <a:rPr lang="lv-LV" sz="3600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lv-LV" sz="3600" b="1" dirty="0" err="1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rope</a:t>
            </a:r>
            <a:r>
              <a:rPr lang="lv-LV" sz="3600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.</a:t>
            </a:r>
            <a:endParaRPr lang="lv-LV" sz="3600" dirty="0"/>
          </a:p>
        </p:txBody>
      </p:sp>
      <p:sp>
        <p:nvSpPr>
          <p:cNvPr id="4" name="Teksta vietturis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lv-LV" dirty="0"/>
          </a:p>
        </p:txBody>
      </p:sp>
      <p:pic>
        <p:nvPicPr>
          <p:cNvPr id="6" name="Satura vietturis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142" y="259308"/>
            <a:ext cx="5072145" cy="3936433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5" name="Grupa 4"/>
          <p:cNvGrpSpPr/>
          <p:nvPr/>
        </p:nvGrpSpPr>
        <p:grpSpPr>
          <a:xfrm>
            <a:off x="9907377" y="3002507"/>
            <a:ext cx="1334955" cy="1190668"/>
            <a:chOff x="8848021" y="2060314"/>
            <a:chExt cx="2394311" cy="2132861"/>
          </a:xfrm>
        </p:grpSpPr>
        <p:sp>
          <p:nvSpPr>
            <p:cNvPr id="7" name="Piecstaru zvaigzne 6"/>
            <p:cNvSpPr/>
            <p:nvPr/>
          </p:nvSpPr>
          <p:spPr>
            <a:xfrm>
              <a:off x="9545615" y="2060314"/>
              <a:ext cx="914400" cy="9144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lv-LV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lv-LV"/>
            </a:p>
          </p:txBody>
        </p:sp>
        <p:sp>
          <p:nvSpPr>
            <p:cNvPr id="8" name="Piecstaru zvaigzne 7"/>
            <p:cNvSpPr/>
            <p:nvPr/>
          </p:nvSpPr>
          <p:spPr>
            <a:xfrm>
              <a:off x="10327932" y="3278775"/>
              <a:ext cx="914400" cy="9144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lv-LV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lv-LV"/>
            </a:p>
          </p:txBody>
        </p:sp>
        <p:sp>
          <p:nvSpPr>
            <p:cNvPr id="9" name="Piecstaru zvaigzne 8"/>
            <p:cNvSpPr/>
            <p:nvPr/>
          </p:nvSpPr>
          <p:spPr>
            <a:xfrm>
              <a:off x="8848021" y="3258752"/>
              <a:ext cx="914400" cy="9144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lv-LV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lv-LV"/>
            </a:p>
          </p:txBody>
        </p:sp>
      </p:grpSp>
      <p:grpSp>
        <p:nvGrpSpPr>
          <p:cNvPr id="10" name="Grupa 9"/>
          <p:cNvGrpSpPr/>
          <p:nvPr/>
        </p:nvGrpSpPr>
        <p:grpSpPr>
          <a:xfrm>
            <a:off x="485189" y="3002507"/>
            <a:ext cx="1334955" cy="1190668"/>
            <a:chOff x="8848021" y="2060314"/>
            <a:chExt cx="2394311" cy="2132861"/>
          </a:xfrm>
        </p:grpSpPr>
        <p:sp>
          <p:nvSpPr>
            <p:cNvPr id="11" name="Piecstaru zvaigzne 10"/>
            <p:cNvSpPr/>
            <p:nvPr/>
          </p:nvSpPr>
          <p:spPr>
            <a:xfrm>
              <a:off x="9545615" y="2060314"/>
              <a:ext cx="914400" cy="9144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lv-LV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lv-LV"/>
            </a:p>
          </p:txBody>
        </p:sp>
        <p:sp>
          <p:nvSpPr>
            <p:cNvPr id="12" name="Piecstaru zvaigzne 11"/>
            <p:cNvSpPr/>
            <p:nvPr/>
          </p:nvSpPr>
          <p:spPr>
            <a:xfrm>
              <a:off x="10327932" y="3278775"/>
              <a:ext cx="914400" cy="9144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lv-LV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lv-LV"/>
            </a:p>
          </p:txBody>
        </p:sp>
        <p:sp>
          <p:nvSpPr>
            <p:cNvPr id="13" name="Piecstaru zvaigzne 12"/>
            <p:cNvSpPr/>
            <p:nvPr/>
          </p:nvSpPr>
          <p:spPr>
            <a:xfrm>
              <a:off x="8848021" y="3258752"/>
              <a:ext cx="914400" cy="9144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lv-LV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lv-LV"/>
            </a:p>
          </p:txBody>
        </p:sp>
      </p:grpSp>
    </p:spTree>
    <p:extLst>
      <p:ext uri="{BB962C8B-B14F-4D97-AF65-F5344CB8AC3E}">
        <p14:creationId xmlns:p14="http://schemas.microsoft.com/office/powerpoint/2010/main" val="9370398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655094" y="4969927"/>
            <a:ext cx="10849970" cy="566738"/>
          </a:xfrm>
        </p:spPr>
        <p:txBody>
          <a:bodyPr>
            <a:noAutofit/>
          </a:bodyPr>
          <a:lstStyle/>
          <a:p>
            <a:pPr algn="ctr"/>
            <a:r>
              <a:rPr lang="lv-LV" sz="3600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/>
            </a:r>
            <a:br>
              <a:rPr lang="lv-LV" sz="3600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</a:br>
            <a:r>
              <a:rPr lang="lv-LV" sz="3600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/>
            </a:r>
            <a:br>
              <a:rPr lang="lv-LV" sz="3600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</a:br>
            <a:r>
              <a:rPr lang="lv-LV" sz="3600" b="1" dirty="0" err="1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The</a:t>
            </a:r>
            <a:r>
              <a:rPr lang="lv-LV" sz="3600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lv-LV" sz="3600" b="1" dirty="0" err="1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cat</a:t>
            </a:r>
            <a:r>
              <a:rPr lang="lv-LV" sz="3600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lies </a:t>
            </a:r>
            <a:r>
              <a:rPr lang="lv-LV" sz="3600" b="1" dirty="0" err="1" smtClean="0">
                <a:solidFill>
                  <a:srgbClr val="FF000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next</a:t>
            </a:r>
            <a:r>
              <a:rPr lang="lv-LV" sz="3600" b="1" dirty="0" smtClean="0">
                <a:solidFill>
                  <a:srgbClr val="FF000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to </a:t>
            </a:r>
            <a:r>
              <a:rPr lang="lv-LV" sz="3600" b="1" dirty="0" err="1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the</a:t>
            </a:r>
            <a:r>
              <a:rPr lang="lv-LV" sz="3600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dog.</a:t>
            </a:r>
            <a:endParaRPr lang="lv-LV" sz="3600" dirty="0"/>
          </a:p>
        </p:txBody>
      </p:sp>
      <p:sp>
        <p:nvSpPr>
          <p:cNvPr id="4" name="Teksta vietturis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lv-LV" dirty="0"/>
          </a:p>
        </p:txBody>
      </p:sp>
      <p:pic>
        <p:nvPicPr>
          <p:cNvPr id="6" name="Attēls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720" y="153505"/>
            <a:ext cx="6244299" cy="4159188"/>
          </a:xfrm>
          <a:prstGeom prst="rect">
            <a:avLst/>
          </a:prstGeom>
        </p:spPr>
      </p:pic>
      <p:grpSp>
        <p:nvGrpSpPr>
          <p:cNvPr id="5" name="Grupa 4"/>
          <p:cNvGrpSpPr/>
          <p:nvPr/>
        </p:nvGrpSpPr>
        <p:grpSpPr>
          <a:xfrm>
            <a:off x="431538" y="3126981"/>
            <a:ext cx="1334955" cy="1190668"/>
            <a:chOff x="8848021" y="2060314"/>
            <a:chExt cx="2394311" cy="2132861"/>
          </a:xfrm>
        </p:grpSpPr>
        <p:sp>
          <p:nvSpPr>
            <p:cNvPr id="7" name="Piecstaru zvaigzne 6"/>
            <p:cNvSpPr/>
            <p:nvPr/>
          </p:nvSpPr>
          <p:spPr>
            <a:xfrm>
              <a:off x="9545615" y="2060314"/>
              <a:ext cx="914400" cy="9144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lv-LV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lv-LV"/>
            </a:p>
          </p:txBody>
        </p:sp>
        <p:sp>
          <p:nvSpPr>
            <p:cNvPr id="8" name="Piecstaru zvaigzne 7"/>
            <p:cNvSpPr/>
            <p:nvPr/>
          </p:nvSpPr>
          <p:spPr>
            <a:xfrm>
              <a:off x="10327932" y="3278775"/>
              <a:ext cx="914400" cy="9144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lv-LV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lv-LV"/>
            </a:p>
          </p:txBody>
        </p:sp>
        <p:sp>
          <p:nvSpPr>
            <p:cNvPr id="9" name="Piecstaru zvaigzne 8"/>
            <p:cNvSpPr/>
            <p:nvPr/>
          </p:nvSpPr>
          <p:spPr>
            <a:xfrm>
              <a:off x="8848021" y="3258752"/>
              <a:ext cx="914400" cy="9144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lv-LV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lv-LV"/>
            </a:p>
          </p:txBody>
        </p:sp>
      </p:grpSp>
      <p:grpSp>
        <p:nvGrpSpPr>
          <p:cNvPr id="10" name="Grupa 9"/>
          <p:cNvGrpSpPr/>
          <p:nvPr/>
        </p:nvGrpSpPr>
        <p:grpSpPr>
          <a:xfrm>
            <a:off x="10059777" y="3154907"/>
            <a:ext cx="1334955" cy="1190668"/>
            <a:chOff x="8848021" y="2060314"/>
            <a:chExt cx="2394311" cy="2132861"/>
          </a:xfrm>
        </p:grpSpPr>
        <p:sp>
          <p:nvSpPr>
            <p:cNvPr id="11" name="Piecstaru zvaigzne 10"/>
            <p:cNvSpPr/>
            <p:nvPr/>
          </p:nvSpPr>
          <p:spPr>
            <a:xfrm>
              <a:off x="9545615" y="2060314"/>
              <a:ext cx="914400" cy="9144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lv-LV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lv-LV"/>
            </a:p>
          </p:txBody>
        </p:sp>
        <p:sp>
          <p:nvSpPr>
            <p:cNvPr id="12" name="Piecstaru zvaigzne 11"/>
            <p:cNvSpPr/>
            <p:nvPr/>
          </p:nvSpPr>
          <p:spPr>
            <a:xfrm>
              <a:off x="10327932" y="3278775"/>
              <a:ext cx="914400" cy="9144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lv-LV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lv-LV"/>
            </a:p>
          </p:txBody>
        </p:sp>
        <p:sp>
          <p:nvSpPr>
            <p:cNvPr id="13" name="Piecstaru zvaigzne 12"/>
            <p:cNvSpPr/>
            <p:nvPr/>
          </p:nvSpPr>
          <p:spPr>
            <a:xfrm>
              <a:off x="8848021" y="3258752"/>
              <a:ext cx="914400" cy="9144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lv-LV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lv-LV"/>
            </a:p>
          </p:txBody>
        </p:sp>
      </p:grpSp>
    </p:spTree>
    <p:extLst>
      <p:ext uri="{BB962C8B-B14F-4D97-AF65-F5344CB8AC3E}">
        <p14:creationId xmlns:p14="http://schemas.microsoft.com/office/powerpoint/2010/main" val="6719757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a 2"/>
          <p:cNvGrpSpPr/>
          <p:nvPr/>
        </p:nvGrpSpPr>
        <p:grpSpPr>
          <a:xfrm>
            <a:off x="10617061" y="5586296"/>
            <a:ext cx="1334955" cy="1190668"/>
            <a:chOff x="8848021" y="2060314"/>
            <a:chExt cx="2394311" cy="2132861"/>
          </a:xfrm>
        </p:grpSpPr>
        <p:sp>
          <p:nvSpPr>
            <p:cNvPr id="4" name="Piecstaru zvaigzne 3"/>
            <p:cNvSpPr/>
            <p:nvPr/>
          </p:nvSpPr>
          <p:spPr>
            <a:xfrm>
              <a:off x="9545615" y="2060314"/>
              <a:ext cx="914400" cy="9144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lv-LV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lv-LV"/>
            </a:p>
          </p:txBody>
        </p:sp>
        <p:sp>
          <p:nvSpPr>
            <p:cNvPr id="5" name="Piecstaru zvaigzne 4"/>
            <p:cNvSpPr/>
            <p:nvPr/>
          </p:nvSpPr>
          <p:spPr>
            <a:xfrm>
              <a:off x="10327932" y="3278775"/>
              <a:ext cx="914400" cy="9144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lv-LV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lv-LV"/>
            </a:p>
          </p:txBody>
        </p:sp>
        <p:sp>
          <p:nvSpPr>
            <p:cNvPr id="6" name="Piecstaru zvaigzne 5"/>
            <p:cNvSpPr/>
            <p:nvPr/>
          </p:nvSpPr>
          <p:spPr>
            <a:xfrm>
              <a:off x="8848021" y="3258752"/>
              <a:ext cx="914400" cy="9144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lv-LV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lv-LV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4104895" y="2642943"/>
            <a:ext cx="574570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6600" b="1" dirty="0" err="1" smtClean="0">
                <a:solidFill>
                  <a:srgbClr val="FF0000"/>
                </a:solidFill>
                <a:latin typeface="Constantia" panose="02030602050306030303" pitchFamily="18" charset="0"/>
              </a:rPr>
              <a:t>Great</a:t>
            </a:r>
            <a:r>
              <a:rPr lang="lv-LV" sz="6600" b="1" dirty="0" smtClean="0">
                <a:solidFill>
                  <a:srgbClr val="FF0000"/>
                </a:solidFill>
                <a:latin typeface="Constantia" panose="02030602050306030303" pitchFamily="18" charset="0"/>
              </a:rPr>
              <a:t> </a:t>
            </a:r>
            <a:r>
              <a:rPr lang="lv-LV" sz="6600" b="1" dirty="0" err="1" smtClean="0">
                <a:solidFill>
                  <a:srgbClr val="FF0000"/>
                </a:solidFill>
                <a:latin typeface="Constantia" panose="02030602050306030303" pitchFamily="18" charset="0"/>
              </a:rPr>
              <a:t>job</a:t>
            </a:r>
            <a:r>
              <a:rPr lang="lv-LV" sz="6600" b="1" dirty="0" smtClean="0">
                <a:solidFill>
                  <a:srgbClr val="FF0000"/>
                </a:solidFill>
                <a:latin typeface="Constantia" panose="02030602050306030303" pitchFamily="18" charset="0"/>
              </a:rPr>
              <a:t>!</a:t>
            </a:r>
            <a:endParaRPr lang="lv-LV" sz="6600" b="1" dirty="0">
              <a:solidFill>
                <a:srgbClr val="FF0000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53759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691116" y="873456"/>
            <a:ext cx="28933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3600" b="1" dirty="0" smtClean="0">
                <a:solidFill>
                  <a:srgbClr val="FF0000"/>
                </a:solidFill>
              </a:rPr>
              <a:t>    </a:t>
            </a:r>
            <a:r>
              <a:rPr lang="lv-LV" sz="3600" b="1" dirty="0" err="1" smtClean="0">
                <a:solidFill>
                  <a:srgbClr val="FF0000"/>
                </a:solidFill>
              </a:rPr>
              <a:t>among</a:t>
            </a:r>
            <a:r>
              <a:rPr lang="lv-LV" sz="3600" b="1" dirty="0" smtClean="0">
                <a:solidFill>
                  <a:srgbClr val="FF0000"/>
                </a:solidFill>
              </a:rPr>
              <a:t> </a:t>
            </a:r>
            <a:endParaRPr lang="lv-LV" sz="3600" b="1" dirty="0">
              <a:solidFill>
                <a:srgbClr val="FF0000"/>
              </a:solidFill>
            </a:endParaRPr>
          </a:p>
        </p:txBody>
      </p:sp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120887" y="873456"/>
            <a:ext cx="10043764" cy="1490986"/>
          </a:xfrm>
        </p:spPr>
        <p:txBody>
          <a:bodyPr/>
          <a:lstStyle/>
          <a:p>
            <a:r>
              <a:rPr lang="lv-LV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lv-LV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lv-LV" b="1" dirty="0" err="1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There</a:t>
            </a:r>
            <a:r>
              <a:rPr lang="lv-LV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lv-LV" b="1" dirty="0" err="1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is</a:t>
            </a:r>
            <a:r>
              <a:rPr lang="lv-LV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lv-LV" b="1" dirty="0" err="1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one</a:t>
            </a:r>
            <a:r>
              <a:rPr lang="lv-LV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lv-LV" b="1" dirty="0" err="1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black</a:t>
            </a:r>
            <a:r>
              <a:rPr lang="lv-LV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lv-LV" b="1" dirty="0" err="1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piglet</a:t>
            </a:r>
            <a:r>
              <a:rPr lang="lv-LV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 ________ </a:t>
            </a:r>
            <a:br>
              <a:rPr lang="lv-LV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</a:br>
            <a:r>
              <a:rPr lang="lv-LV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													</a:t>
            </a:r>
            <a:r>
              <a:rPr lang="lv-LV" b="1" dirty="0" err="1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the</a:t>
            </a:r>
            <a:r>
              <a:rPr lang="lv-LV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lv-LV" b="1" dirty="0" err="1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pink</a:t>
            </a:r>
            <a:r>
              <a:rPr lang="lv-LV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lv-LV" b="1" dirty="0" err="1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ones</a:t>
            </a:r>
            <a:r>
              <a:rPr lang="lv-LV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. </a:t>
            </a:r>
            <a:endParaRPr lang="lv-LV" b="1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lv-LV" sz="3600" b="1" dirty="0" smtClean="0"/>
              <a:t> </a:t>
            </a:r>
          </a:p>
          <a:p>
            <a:r>
              <a:rPr lang="lv-LV" sz="3600" b="1" dirty="0" err="1" smtClean="0"/>
              <a:t>behind</a:t>
            </a:r>
            <a:endParaRPr lang="lv-LV" sz="3600" b="1" dirty="0" smtClean="0"/>
          </a:p>
          <a:p>
            <a:r>
              <a:rPr lang="lv-LV" sz="3600" b="1" dirty="0" smtClean="0"/>
              <a:t> </a:t>
            </a:r>
            <a:r>
              <a:rPr lang="lv-LV" sz="3600" b="1" dirty="0" err="1" smtClean="0"/>
              <a:t>among</a:t>
            </a:r>
            <a:endParaRPr lang="lv-LV" sz="3600" b="1" dirty="0" smtClean="0"/>
          </a:p>
          <a:p>
            <a:r>
              <a:rPr lang="lv-LV" sz="3600" b="1" dirty="0" smtClean="0"/>
              <a:t> </a:t>
            </a:r>
            <a:r>
              <a:rPr lang="lv-LV" sz="3600" b="1" dirty="0" err="1" smtClean="0"/>
              <a:t>in</a:t>
            </a:r>
            <a:r>
              <a:rPr lang="lv-LV" sz="3600" b="1" dirty="0" smtClean="0"/>
              <a:t> </a:t>
            </a:r>
            <a:r>
              <a:rPr lang="lv-LV" sz="3600" b="1" dirty="0" err="1" smtClean="0"/>
              <a:t>front</a:t>
            </a:r>
            <a:r>
              <a:rPr lang="lv-LV" sz="3600" b="1" dirty="0" smtClean="0"/>
              <a:t> </a:t>
            </a:r>
            <a:r>
              <a:rPr lang="lv-LV" sz="3600" b="1" dirty="0" err="1" smtClean="0"/>
              <a:t>of</a:t>
            </a:r>
            <a:endParaRPr lang="lv-LV" sz="3600" b="1" dirty="0"/>
          </a:p>
        </p:txBody>
      </p:sp>
      <p:sp>
        <p:nvSpPr>
          <p:cNvPr id="10" name="Taisnstūris ar apaļiem pretējiem stūriem 9"/>
          <p:cNvSpPr/>
          <p:nvPr/>
        </p:nvSpPr>
        <p:spPr>
          <a:xfrm>
            <a:off x="6108838" y="926175"/>
            <a:ext cx="2057881" cy="525373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3" name="Attēls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710" y="2603500"/>
            <a:ext cx="5025528" cy="3906482"/>
          </a:xfrm>
          <a:prstGeom prst="rect">
            <a:avLst/>
          </a:prstGeom>
        </p:spPr>
      </p:pic>
      <p:grpSp>
        <p:nvGrpSpPr>
          <p:cNvPr id="15" name="Grupa 14"/>
          <p:cNvGrpSpPr/>
          <p:nvPr/>
        </p:nvGrpSpPr>
        <p:grpSpPr>
          <a:xfrm>
            <a:off x="8166719" y="3373670"/>
            <a:ext cx="2810855" cy="3136312"/>
            <a:chOff x="8154538" y="2286000"/>
            <a:chExt cx="3841844" cy="4355058"/>
          </a:xfrm>
        </p:grpSpPr>
        <p:sp>
          <p:nvSpPr>
            <p:cNvPr id="16" name="Piecstaru zvaigzne 15"/>
            <p:cNvSpPr/>
            <p:nvPr/>
          </p:nvSpPr>
          <p:spPr>
            <a:xfrm>
              <a:off x="11081982" y="2286000"/>
              <a:ext cx="914400" cy="9144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17" name="Piecstaru zvaigzne 16"/>
            <p:cNvSpPr/>
            <p:nvPr/>
          </p:nvSpPr>
          <p:spPr>
            <a:xfrm>
              <a:off x="10920484" y="3542163"/>
              <a:ext cx="914400" cy="9144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18" name="Piecstaru zvaigzne 17"/>
            <p:cNvSpPr/>
            <p:nvPr/>
          </p:nvSpPr>
          <p:spPr>
            <a:xfrm>
              <a:off x="10463284" y="4682888"/>
              <a:ext cx="914400" cy="9144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19" name="Piecstaru zvaigzne 18"/>
            <p:cNvSpPr/>
            <p:nvPr/>
          </p:nvSpPr>
          <p:spPr>
            <a:xfrm>
              <a:off x="9568349" y="5520091"/>
              <a:ext cx="914400" cy="9144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20" name="Piecstaru zvaigzne 19"/>
            <p:cNvSpPr/>
            <p:nvPr/>
          </p:nvSpPr>
          <p:spPr>
            <a:xfrm>
              <a:off x="8154538" y="5726658"/>
              <a:ext cx="914400" cy="9144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</p:grpSp>
    </p:spTree>
    <p:extLst>
      <p:ext uri="{BB962C8B-B14F-4D97-AF65-F5344CB8AC3E}">
        <p14:creationId xmlns:p14="http://schemas.microsoft.com/office/powerpoint/2010/main" val="8761974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625608" y="873456"/>
            <a:ext cx="21709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3600" b="1" dirty="0" err="1" smtClean="0">
                <a:solidFill>
                  <a:srgbClr val="FF0000"/>
                </a:solidFill>
              </a:rPr>
              <a:t>opposite</a:t>
            </a:r>
            <a:endParaRPr lang="lv-LV" sz="3600" b="1" dirty="0">
              <a:solidFill>
                <a:srgbClr val="FF0000"/>
              </a:solidFill>
            </a:endParaRPr>
          </a:p>
        </p:txBody>
      </p:sp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1330388" y="1019121"/>
            <a:ext cx="8761413" cy="706964"/>
          </a:xfrm>
        </p:spPr>
        <p:txBody>
          <a:bodyPr/>
          <a:lstStyle/>
          <a:p>
            <a:r>
              <a:rPr lang="lv-LV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lv-LV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lv-LV" b="1" dirty="0" err="1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The</a:t>
            </a:r>
            <a:r>
              <a:rPr lang="lv-LV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lv-LV" b="1" dirty="0" err="1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baby</a:t>
            </a:r>
            <a:r>
              <a:rPr lang="lv-LV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 </a:t>
            </a:r>
            <a:r>
              <a:rPr lang="lv-LV" b="1" dirty="0" err="1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is</a:t>
            </a:r>
            <a:r>
              <a:rPr lang="lv-LV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 _________ </a:t>
            </a:r>
            <a:r>
              <a:rPr lang="lv-LV" b="1" dirty="0" err="1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the</a:t>
            </a:r>
            <a:r>
              <a:rPr lang="lv-LV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dog. </a:t>
            </a:r>
            <a:endParaRPr lang="lv-LV" b="1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5" name="Satura vietturis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78" y="2551089"/>
            <a:ext cx="5190445" cy="3892834"/>
          </a:xfrm>
        </p:spPr>
      </p:pic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>
          <a:xfrm>
            <a:off x="6683488" y="3204001"/>
            <a:ext cx="4295792" cy="3416300"/>
          </a:xfrm>
        </p:spPr>
        <p:txBody>
          <a:bodyPr>
            <a:normAutofit/>
          </a:bodyPr>
          <a:lstStyle/>
          <a:p>
            <a:r>
              <a:rPr lang="lv-LV" sz="3600" b="1" dirty="0" smtClean="0"/>
              <a:t> </a:t>
            </a:r>
            <a:r>
              <a:rPr lang="lv-LV" sz="3600" b="1" dirty="0" err="1" smtClean="0"/>
              <a:t>on</a:t>
            </a:r>
            <a:endParaRPr lang="lv-LV" sz="3600" b="1" dirty="0" smtClean="0"/>
          </a:p>
          <a:p>
            <a:r>
              <a:rPr lang="lv-LV" sz="3600" b="1" dirty="0" smtClean="0"/>
              <a:t> </a:t>
            </a:r>
            <a:r>
              <a:rPr lang="lv-LV" sz="3600" b="1" dirty="0" err="1" smtClean="0"/>
              <a:t>under</a:t>
            </a:r>
            <a:endParaRPr lang="lv-LV" sz="3600" b="1" dirty="0" smtClean="0"/>
          </a:p>
          <a:p>
            <a:r>
              <a:rPr lang="lv-LV" sz="3600" b="1" dirty="0" smtClean="0"/>
              <a:t> </a:t>
            </a:r>
            <a:r>
              <a:rPr lang="lv-LV" sz="3600" b="1" dirty="0" err="1" smtClean="0"/>
              <a:t>opposite</a:t>
            </a:r>
            <a:endParaRPr lang="lv-LV" sz="3600" b="1" dirty="0"/>
          </a:p>
        </p:txBody>
      </p:sp>
      <p:sp>
        <p:nvSpPr>
          <p:cNvPr id="10" name="Taisnstūris ar apaļiem pretējiem stūriem 9"/>
          <p:cNvSpPr/>
          <p:nvPr/>
        </p:nvSpPr>
        <p:spPr>
          <a:xfrm>
            <a:off x="4738702" y="933934"/>
            <a:ext cx="1944786" cy="525373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grpSp>
        <p:nvGrpSpPr>
          <p:cNvPr id="15" name="Grupa 14"/>
          <p:cNvGrpSpPr/>
          <p:nvPr/>
        </p:nvGrpSpPr>
        <p:grpSpPr>
          <a:xfrm>
            <a:off x="8686373" y="3204001"/>
            <a:ext cx="2810855" cy="3136312"/>
            <a:chOff x="8154538" y="2286000"/>
            <a:chExt cx="3841844" cy="4355058"/>
          </a:xfrm>
        </p:grpSpPr>
        <p:sp>
          <p:nvSpPr>
            <p:cNvPr id="16" name="Piecstaru zvaigzne 15"/>
            <p:cNvSpPr/>
            <p:nvPr/>
          </p:nvSpPr>
          <p:spPr>
            <a:xfrm>
              <a:off x="11081982" y="2286000"/>
              <a:ext cx="914400" cy="9144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17" name="Piecstaru zvaigzne 16"/>
            <p:cNvSpPr/>
            <p:nvPr/>
          </p:nvSpPr>
          <p:spPr>
            <a:xfrm>
              <a:off x="10920484" y="3542163"/>
              <a:ext cx="914400" cy="9144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18" name="Piecstaru zvaigzne 17"/>
            <p:cNvSpPr/>
            <p:nvPr/>
          </p:nvSpPr>
          <p:spPr>
            <a:xfrm>
              <a:off x="10463284" y="4682888"/>
              <a:ext cx="914400" cy="9144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19" name="Piecstaru zvaigzne 18"/>
            <p:cNvSpPr/>
            <p:nvPr/>
          </p:nvSpPr>
          <p:spPr>
            <a:xfrm>
              <a:off x="9568349" y="5520091"/>
              <a:ext cx="914400" cy="9144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20" name="Piecstaru zvaigzne 19"/>
            <p:cNvSpPr/>
            <p:nvPr/>
          </p:nvSpPr>
          <p:spPr>
            <a:xfrm>
              <a:off x="8154538" y="5726658"/>
              <a:ext cx="914400" cy="9144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</p:grpSp>
    </p:spTree>
    <p:extLst>
      <p:ext uri="{BB962C8B-B14F-4D97-AF65-F5344CB8AC3E}">
        <p14:creationId xmlns:p14="http://schemas.microsoft.com/office/powerpoint/2010/main" val="25519609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625608" y="873456"/>
            <a:ext cx="2184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3600" b="1" dirty="0" err="1" smtClean="0">
                <a:solidFill>
                  <a:srgbClr val="FF0000"/>
                </a:solidFill>
              </a:rPr>
              <a:t>under</a:t>
            </a:r>
            <a:endParaRPr lang="lv-LV" sz="3600" b="1" dirty="0">
              <a:solidFill>
                <a:srgbClr val="FF0000"/>
              </a:solidFill>
            </a:endParaRPr>
          </a:p>
        </p:txBody>
      </p:sp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1201227" y="1001197"/>
            <a:ext cx="8761413" cy="706964"/>
          </a:xfrm>
        </p:spPr>
        <p:txBody>
          <a:bodyPr/>
          <a:lstStyle/>
          <a:p>
            <a:r>
              <a:rPr lang="lv-LV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		</a:t>
            </a:r>
            <a:r>
              <a:rPr lang="lv-LV" b="1" dirty="0" err="1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The</a:t>
            </a:r>
            <a:r>
              <a:rPr lang="lv-LV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lv-LV" b="1" dirty="0" err="1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girl</a:t>
            </a:r>
            <a:r>
              <a:rPr lang="lv-LV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lv-LV" b="1" dirty="0" err="1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is</a:t>
            </a:r>
            <a:r>
              <a:rPr lang="lv-LV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 _______ </a:t>
            </a:r>
            <a:r>
              <a:rPr lang="lv-LV" b="1" dirty="0" err="1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the</a:t>
            </a:r>
            <a:r>
              <a:rPr lang="lv-LV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lv-LV" b="1" dirty="0" err="1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umbrella</a:t>
            </a:r>
            <a:r>
              <a:rPr lang="lv-LV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. </a:t>
            </a:r>
            <a:endParaRPr lang="lv-LV" b="1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5" name="Satura vietturis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711" y="2538485"/>
            <a:ext cx="3535140" cy="3957850"/>
          </a:xfrm>
        </p:spPr>
      </p:pic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>
          <a:xfrm>
            <a:off x="6550925" y="3163058"/>
            <a:ext cx="4369559" cy="3416300"/>
          </a:xfrm>
        </p:spPr>
        <p:txBody>
          <a:bodyPr>
            <a:normAutofit/>
          </a:bodyPr>
          <a:lstStyle/>
          <a:p>
            <a:r>
              <a:rPr lang="lv-LV" sz="3600" b="1" dirty="0" smtClean="0"/>
              <a:t> </a:t>
            </a:r>
            <a:r>
              <a:rPr lang="lv-LV" sz="3600" b="1" dirty="0" err="1" smtClean="0"/>
              <a:t>in</a:t>
            </a:r>
            <a:r>
              <a:rPr lang="lv-LV" sz="3600" b="1" dirty="0" smtClean="0"/>
              <a:t> </a:t>
            </a:r>
            <a:r>
              <a:rPr lang="lv-LV" sz="3600" b="1" dirty="0" err="1" smtClean="0"/>
              <a:t>front</a:t>
            </a:r>
            <a:r>
              <a:rPr lang="lv-LV" sz="3600" b="1" dirty="0" smtClean="0"/>
              <a:t> </a:t>
            </a:r>
            <a:r>
              <a:rPr lang="lv-LV" sz="3600" b="1" dirty="0" err="1" smtClean="0"/>
              <a:t>of</a:t>
            </a:r>
            <a:endParaRPr lang="lv-LV" sz="3600" b="1" dirty="0" smtClean="0"/>
          </a:p>
          <a:p>
            <a:r>
              <a:rPr lang="lv-LV" sz="3600" b="1" dirty="0" smtClean="0"/>
              <a:t> </a:t>
            </a:r>
            <a:r>
              <a:rPr lang="lv-LV" sz="3600" b="1" dirty="0" err="1" smtClean="0"/>
              <a:t>under</a:t>
            </a:r>
            <a:endParaRPr lang="lv-LV" sz="3600" b="1" dirty="0" smtClean="0"/>
          </a:p>
          <a:p>
            <a:r>
              <a:rPr lang="lv-LV" sz="3600" b="1" dirty="0" smtClean="0"/>
              <a:t> </a:t>
            </a:r>
            <a:r>
              <a:rPr lang="lv-LV" sz="3600" b="1" dirty="0" err="1" smtClean="0"/>
              <a:t>behind</a:t>
            </a:r>
            <a:endParaRPr lang="lv-LV" sz="3600" b="1" dirty="0"/>
          </a:p>
        </p:txBody>
      </p:sp>
      <p:sp>
        <p:nvSpPr>
          <p:cNvPr id="10" name="Taisnstūris ar apaļiem pretējiem stūriem 9"/>
          <p:cNvSpPr/>
          <p:nvPr/>
        </p:nvSpPr>
        <p:spPr>
          <a:xfrm>
            <a:off x="4625608" y="873456"/>
            <a:ext cx="1718599" cy="537405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grpSp>
        <p:nvGrpSpPr>
          <p:cNvPr id="15" name="Grupa 14"/>
          <p:cNvGrpSpPr/>
          <p:nvPr/>
        </p:nvGrpSpPr>
        <p:grpSpPr>
          <a:xfrm>
            <a:off x="8360518" y="3163058"/>
            <a:ext cx="2810855" cy="3136312"/>
            <a:chOff x="8154538" y="2286000"/>
            <a:chExt cx="3841844" cy="4355058"/>
          </a:xfrm>
        </p:grpSpPr>
        <p:sp>
          <p:nvSpPr>
            <p:cNvPr id="16" name="Piecstaru zvaigzne 15"/>
            <p:cNvSpPr/>
            <p:nvPr/>
          </p:nvSpPr>
          <p:spPr>
            <a:xfrm>
              <a:off x="11081982" y="2286000"/>
              <a:ext cx="914400" cy="9144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17" name="Piecstaru zvaigzne 16"/>
            <p:cNvSpPr/>
            <p:nvPr/>
          </p:nvSpPr>
          <p:spPr>
            <a:xfrm>
              <a:off x="10920484" y="3542163"/>
              <a:ext cx="914400" cy="9144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18" name="Piecstaru zvaigzne 17"/>
            <p:cNvSpPr/>
            <p:nvPr/>
          </p:nvSpPr>
          <p:spPr>
            <a:xfrm>
              <a:off x="10463284" y="4682888"/>
              <a:ext cx="914400" cy="9144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19" name="Piecstaru zvaigzne 18"/>
            <p:cNvSpPr/>
            <p:nvPr/>
          </p:nvSpPr>
          <p:spPr>
            <a:xfrm>
              <a:off x="9568349" y="5520091"/>
              <a:ext cx="914400" cy="9144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20" name="Piecstaru zvaigzne 19"/>
            <p:cNvSpPr/>
            <p:nvPr/>
          </p:nvSpPr>
          <p:spPr>
            <a:xfrm>
              <a:off x="8154538" y="5726658"/>
              <a:ext cx="914400" cy="9144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</p:grpSp>
    </p:spTree>
    <p:extLst>
      <p:ext uri="{BB962C8B-B14F-4D97-AF65-F5344CB8AC3E}">
        <p14:creationId xmlns:p14="http://schemas.microsoft.com/office/powerpoint/2010/main" val="34144703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625608" y="873456"/>
            <a:ext cx="21709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3600" b="1" dirty="0" err="1" smtClean="0">
                <a:solidFill>
                  <a:srgbClr val="FF0000"/>
                </a:solidFill>
              </a:rPr>
              <a:t>between</a:t>
            </a:r>
            <a:endParaRPr lang="lv-LV" sz="3600" b="1" dirty="0">
              <a:solidFill>
                <a:srgbClr val="FF0000"/>
              </a:solidFill>
            </a:endParaRPr>
          </a:p>
        </p:txBody>
      </p:sp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1323295" y="1001197"/>
            <a:ext cx="8761413" cy="706964"/>
          </a:xfrm>
        </p:spPr>
        <p:txBody>
          <a:bodyPr/>
          <a:lstStyle/>
          <a:p>
            <a:r>
              <a:rPr lang="lv-LV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lv-LV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lv-LV" b="1" dirty="0" err="1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The</a:t>
            </a:r>
            <a:r>
              <a:rPr lang="lv-LV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lv-LV" b="1" dirty="0" err="1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apple</a:t>
            </a:r>
            <a:r>
              <a:rPr lang="lv-LV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lv-LV" b="1" dirty="0" err="1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is</a:t>
            </a:r>
            <a:r>
              <a:rPr lang="lv-LV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 _________ </a:t>
            </a:r>
            <a:r>
              <a:rPr lang="lv-LV" b="1" dirty="0" err="1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the</a:t>
            </a:r>
            <a:r>
              <a:rPr lang="lv-LV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lv-LV" b="1" dirty="0" err="1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boxes</a:t>
            </a:r>
            <a:r>
              <a:rPr lang="lv-LV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. </a:t>
            </a:r>
            <a:endParaRPr lang="lv-LV" b="1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5" name="Satura vietturis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227" y="2210937"/>
            <a:ext cx="5072145" cy="4176215"/>
          </a:xfrm>
        </p:spPr>
      </p:pic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>
          <a:xfrm>
            <a:off x="6732941" y="3326831"/>
            <a:ext cx="4396464" cy="3416300"/>
          </a:xfrm>
        </p:spPr>
        <p:txBody>
          <a:bodyPr>
            <a:normAutofit/>
          </a:bodyPr>
          <a:lstStyle/>
          <a:p>
            <a:r>
              <a:rPr lang="lv-LV" sz="3600" b="1" dirty="0" smtClean="0"/>
              <a:t> </a:t>
            </a:r>
            <a:r>
              <a:rPr lang="lv-LV" sz="3600" b="1" dirty="0" err="1" smtClean="0"/>
              <a:t>between</a:t>
            </a:r>
            <a:endParaRPr lang="lv-LV" sz="3600" b="1" dirty="0" smtClean="0"/>
          </a:p>
          <a:p>
            <a:r>
              <a:rPr lang="lv-LV" sz="3600" b="1" dirty="0" smtClean="0"/>
              <a:t> </a:t>
            </a:r>
            <a:r>
              <a:rPr lang="lv-LV" sz="3600" b="1" dirty="0" err="1" smtClean="0"/>
              <a:t>among</a:t>
            </a:r>
            <a:endParaRPr lang="lv-LV" sz="3600" b="1" dirty="0" smtClean="0"/>
          </a:p>
          <a:p>
            <a:r>
              <a:rPr lang="lv-LV" sz="3600" b="1" dirty="0" smtClean="0"/>
              <a:t> </a:t>
            </a:r>
            <a:r>
              <a:rPr lang="lv-LV" sz="3600" b="1" dirty="0" err="1" smtClean="0"/>
              <a:t>opposite</a:t>
            </a:r>
            <a:endParaRPr lang="lv-LV" sz="3600" b="1" dirty="0"/>
          </a:p>
        </p:txBody>
      </p:sp>
      <p:sp>
        <p:nvSpPr>
          <p:cNvPr id="10" name="Taisnstūris ar apaļiem pretējiem stūriem 9"/>
          <p:cNvSpPr/>
          <p:nvPr/>
        </p:nvSpPr>
        <p:spPr>
          <a:xfrm>
            <a:off x="4675060" y="873456"/>
            <a:ext cx="2057881" cy="525373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grpSp>
        <p:nvGrpSpPr>
          <p:cNvPr id="15" name="Grupa 14"/>
          <p:cNvGrpSpPr/>
          <p:nvPr/>
        </p:nvGrpSpPr>
        <p:grpSpPr>
          <a:xfrm>
            <a:off x="8543399" y="3250840"/>
            <a:ext cx="2810855" cy="3136312"/>
            <a:chOff x="8154538" y="2286000"/>
            <a:chExt cx="3841844" cy="4355058"/>
          </a:xfrm>
        </p:grpSpPr>
        <p:sp>
          <p:nvSpPr>
            <p:cNvPr id="16" name="Piecstaru zvaigzne 15"/>
            <p:cNvSpPr/>
            <p:nvPr/>
          </p:nvSpPr>
          <p:spPr>
            <a:xfrm>
              <a:off x="11081982" y="2286000"/>
              <a:ext cx="914400" cy="9144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17" name="Piecstaru zvaigzne 16"/>
            <p:cNvSpPr/>
            <p:nvPr/>
          </p:nvSpPr>
          <p:spPr>
            <a:xfrm>
              <a:off x="10920484" y="3542163"/>
              <a:ext cx="914400" cy="9144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18" name="Piecstaru zvaigzne 17"/>
            <p:cNvSpPr/>
            <p:nvPr/>
          </p:nvSpPr>
          <p:spPr>
            <a:xfrm>
              <a:off x="10463284" y="4682888"/>
              <a:ext cx="914400" cy="9144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19" name="Piecstaru zvaigzne 18"/>
            <p:cNvSpPr/>
            <p:nvPr/>
          </p:nvSpPr>
          <p:spPr>
            <a:xfrm>
              <a:off x="9568349" y="5520091"/>
              <a:ext cx="914400" cy="9144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20" name="Piecstaru zvaigzne 19"/>
            <p:cNvSpPr/>
            <p:nvPr/>
          </p:nvSpPr>
          <p:spPr>
            <a:xfrm>
              <a:off x="8154538" y="5726658"/>
              <a:ext cx="914400" cy="9144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</p:grpSp>
    </p:spTree>
    <p:extLst>
      <p:ext uri="{BB962C8B-B14F-4D97-AF65-F5344CB8AC3E}">
        <p14:creationId xmlns:p14="http://schemas.microsoft.com/office/powerpoint/2010/main" val="25891241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625608" y="873456"/>
            <a:ext cx="21709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3600" b="1" dirty="0" err="1" smtClean="0">
                <a:solidFill>
                  <a:srgbClr val="FF0000"/>
                </a:solidFill>
              </a:rPr>
              <a:t>on</a:t>
            </a:r>
            <a:endParaRPr lang="lv-LV" sz="3600" b="1" dirty="0">
              <a:solidFill>
                <a:srgbClr val="FF0000"/>
              </a:solidFill>
            </a:endParaRPr>
          </a:p>
        </p:txBody>
      </p:sp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573207" y="1034361"/>
            <a:ext cx="9072434" cy="706964"/>
          </a:xfrm>
        </p:spPr>
        <p:txBody>
          <a:bodyPr/>
          <a:lstStyle/>
          <a:p>
            <a:r>
              <a:rPr lang="lv-LV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lv-LV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lv-LV" b="1" dirty="0" err="1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The</a:t>
            </a:r>
            <a:r>
              <a:rPr lang="lv-LV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lv-LV" b="1" dirty="0" err="1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monkey</a:t>
            </a:r>
            <a:r>
              <a:rPr lang="lv-LV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lv-LV" b="1" dirty="0" err="1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is</a:t>
            </a:r>
            <a:r>
              <a:rPr lang="lv-LV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 ______ </a:t>
            </a:r>
            <a:r>
              <a:rPr lang="lv-LV" b="1" dirty="0" err="1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the</a:t>
            </a:r>
            <a:r>
              <a:rPr lang="lv-LV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lv-LV" b="1" dirty="0" err="1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rope</a:t>
            </a:r>
            <a:r>
              <a:rPr lang="lv-LV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. </a:t>
            </a:r>
            <a:endParaRPr lang="lv-LV" b="1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5" name="Satura vietturis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227" y="2529289"/>
            <a:ext cx="5072145" cy="3936433"/>
          </a:xfrm>
        </p:spPr>
      </p:pic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>
          <a:xfrm>
            <a:off x="7258292" y="3008714"/>
            <a:ext cx="4332820" cy="3416300"/>
          </a:xfrm>
        </p:spPr>
        <p:txBody>
          <a:bodyPr>
            <a:normAutofit/>
          </a:bodyPr>
          <a:lstStyle/>
          <a:p>
            <a:r>
              <a:rPr lang="lv-LV" sz="3600" b="1" dirty="0" smtClean="0"/>
              <a:t> </a:t>
            </a:r>
            <a:r>
              <a:rPr lang="lv-LV" sz="3600" b="1" dirty="0" err="1" smtClean="0"/>
              <a:t>in</a:t>
            </a:r>
            <a:endParaRPr lang="lv-LV" sz="3600" b="1" dirty="0" smtClean="0"/>
          </a:p>
          <a:p>
            <a:r>
              <a:rPr lang="lv-LV" sz="3600" b="1" dirty="0" smtClean="0"/>
              <a:t> </a:t>
            </a:r>
            <a:r>
              <a:rPr lang="lv-LV" sz="3600" b="1" dirty="0" err="1" smtClean="0"/>
              <a:t>next</a:t>
            </a:r>
            <a:r>
              <a:rPr lang="lv-LV" sz="3600" b="1" dirty="0" smtClean="0"/>
              <a:t> to</a:t>
            </a:r>
          </a:p>
          <a:p>
            <a:r>
              <a:rPr lang="lv-LV" sz="3600" b="1" dirty="0" smtClean="0"/>
              <a:t> </a:t>
            </a:r>
            <a:r>
              <a:rPr lang="lv-LV" sz="3600" b="1" dirty="0" err="1" smtClean="0"/>
              <a:t>on</a:t>
            </a:r>
            <a:endParaRPr lang="lv-LV" sz="3600" b="1" dirty="0"/>
          </a:p>
        </p:txBody>
      </p:sp>
      <p:sp>
        <p:nvSpPr>
          <p:cNvPr id="10" name="Taisnstūris ar apaļiem pretējiem stūriem 9"/>
          <p:cNvSpPr/>
          <p:nvPr/>
        </p:nvSpPr>
        <p:spPr>
          <a:xfrm>
            <a:off x="4484325" y="873456"/>
            <a:ext cx="1472047" cy="594679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grpSp>
        <p:nvGrpSpPr>
          <p:cNvPr id="15" name="Grupa 14"/>
          <p:cNvGrpSpPr/>
          <p:nvPr/>
        </p:nvGrpSpPr>
        <p:grpSpPr>
          <a:xfrm>
            <a:off x="8621776" y="3329410"/>
            <a:ext cx="2810855" cy="3136312"/>
            <a:chOff x="8154538" y="2286000"/>
            <a:chExt cx="3841844" cy="4355058"/>
          </a:xfrm>
        </p:grpSpPr>
        <p:sp>
          <p:nvSpPr>
            <p:cNvPr id="16" name="Piecstaru zvaigzne 15"/>
            <p:cNvSpPr/>
            <p:nvPr/>
          </p:nvSpPr>
          <p:spPr>
            <a:xfrm>
              <a:off x="11081982" y="2286000"/>
              <a:ext cx="914400" cy="9144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17" name="Piecstaru zvaigzne 16"/>
            <p:cNvSpPr/>
            <p:nvPr/>
          </p:nvSpPr>
          <p:spPr>
            <a:xfrm>
              <a:off x="10920484" y="3542163"/>
              <a:ext cx="914400" cy="9144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18" name="Piecstaru zvaigzne 17"/>
            <p:cNvSpPr/>
            <p:nvPr/>
          </p:nvSpPr>
          <p:spPr>
            <a:xfrm>
              <a:off x="10463284" y="4682888"/>
              <a:ext cx="914400" cy="9144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19" name="Piecstaru zvaigzne 18"/>
            <p:cNvSpPr/>
            <p:nvPr/>
          </p:nvSpPr>
          <p:spPr>
            <a:xfrm>
              <a:off x="9568349" y="5520091"/>
              <a:ext cx="914400" cy="9144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20" name="Piecstaru zvaigzne 19"/>
            <p:cNvSpPr/>
            <p:nvPr/>
          </p:nvSpPr>
          <p:spPr>
            <a:xfrm>
              <a:off x="8154538" y="5726658"/>
              <a:ext cx="914400" cy="9144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</p:grpSp>
    </p:spTree>
    <p:extLst>
      <p:ext uri="{BB962C8B-B14F-4D97-AF65-F5344CB8AC3E}">
        <p14:creationId xmlns:p14="http://schemas.microsoft.com/office/powerpoint/2010/main" val="8515426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625608" y="873456"/>
            <a:ext cx="2553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3600" b="1" dirty="0" err="1" smtClean="0">
                <a:solidFill>
                  <a:srgbClr val="FF0000"/>
                </a:solidFill>
              </a:rPr>
              <a:t>in</a:t>
            </a:r>
            <a:r>
              <a:rPr lang="lv-LV" sz="3600" b="1" dirty="0" smtClean="0">
                <a:solidFill>
                  <a:srgbClr val="FF0000"/>
                </a:solidFill>
              </a:rPr>
              <a:t> </a:t>
            </a:r>
            <a:r>
              <a:rPr lang="lv-LV" sz="3600" b="1" dirty="0" err="1" smtClean="0">
                <a:solidFill>
                  <a:srgbClr val="FF0000"/>
                </a:solidFill>
              </a:rPr>
              <a:t>front</a:t>
            </a:r>
            <a:r>
              <a:rPr lang="lv-LV" sz="3600" b="1" dirty="0" smtClean="0">
                <a:solidFill>
                  <a:srgbClr val="FF0000"/>
                </a:solidFill>
              </a:rPr>
              <a:t> </a:t>
            </a:r>
            <a:r>
              <a:rPr lang="lv-LV" sz="3600" b="1" dirty="0" err="1" smtClean="0">
                <a:solidFill>
                  <a:srgbClr val="FF0000"/>
                </a:solidFill>
              </a:rPr>
              <a:t>of</a:t>
            </a:r>
            <a:r>
              <a:rPr lang="lv-LV" sz="3600" b="1" dirty="0" smtClean="0">
                <a:solidFill>
                  <a:srgbClr val="FF0000"/>
                </a:solidFill>
              </a:rPr>
              <a:t> </a:t>
            </a:r>
            <a:endParaRPr lang="lv-LV" sz="3600" b="1" dirty="0">
              <a:solidFill>
                <a:srgbClr val="FF0000"/>
              </a:solidFill>
            </a:endParaRPr>
          </a:p>
        </p:txBody>
      </p:sp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1721608" y="610770"/>
            <a:ext cx="8540520" cy="1490986"/>
          </a:xfrm>
        </p:spPr>
        <p:txBody>
          <a:bodyPr/>
          <a:lstStyle/>
          <a:p>
            <a:r>
              <a:rPr lang="lv-LV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lv-LV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lv-LV" b="1" dirty="0" err="1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The</a:t>
            </a:r>
            <a:r>
              <a:rPr lang="lv-LV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lv-LV" b="1" dirty="0" err="1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ball</a:t>
            </a:r>
            <a:r>
              <a:rPr lang="lv-LV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lv-LV" b="1" dirty="0" err="1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is</a:t>
            </a:r>
            <a:r>
              <a:rPr lang="lv-LV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 _________ </a:t>
            </a:r>
            <a:r>
              <a:rPr lang="lv-LV" b="1" dirty="0" err="1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the</a:t>
            </a:r>
            <a:r>
              <a:rPr lang="lv-LV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lv-LV" b="1" dirty="0" err="1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box</a:t>
            </a:r>
            <a:r>
              <a:rPr lang="lv-LV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. </a:t>
            </a:r>
            <a:endParaRPr lang="lv-LV" b="1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>
          <a:xfrm>
            <a:off x="6332562" y="3081171"/>
            <a:ext cx="4825159" cy="3416300"/>
          </a:xfrm>
        </p:spPr>
        <p:txBody>
          <a:bodyPr>
            <a:normAutofit/>
          </a:bodyPr>
          <a:lstStyle/>
          <a:p>
            <a:r>
              <a:rPr lang="lv-LV" sz="3600" b="1" dirty="0" smtClean="0"/>
              <a:t> </a:t>
            </a:r>
            <a:r>
              <a:rPr lang="lv-LV" sz="3600" b="1" dirty="0" err="1" smtClean="0"/>
              <a:t>behind</a:t>
            </a:r>
            <a:endParaRPr lang="lv-LV" sz="3600" b="1" dirty="0" smtClean="0"/>
          </a:p>
          <a:p>
            <a:r>
              <a:rPr lang="lv-LV" sz="3600" b="1" dirty="0" smtClean="0"/>
              <a:t> </a:t>
            </a:r>
            <a:r>
              <a:rPr lang="lv-LV" sz="3600" b="1" dirty="0" err="1" smtClean="0"/>
              <a:t>among</a:t>
            </a:r>
            <a:endParaRPr lang="lv-LV" sz="3600" b="1" dirty="0" smtClean="0"/>
          </a:p>
          <a:p>
            <a:r>
              <a:rPr lang="lv-LV" sz="3600" b="1" dirty="0" smtClean="0"/>
              <a:t> </a:t>
            </a:r>
            <a:r>
              <a:rPr lang="lv-LV" sz="3600" b="1" dirty="0" err="1" smtClean="0"/>
              <a:t>in</a:t>
            </a:r>
            <a:r>
              <a:rPr lang="lv-LV" sz="3600" b="1" dirty="0" smtClean="0"/>
              <a:t> </a:t>
            </a:r>
            <a:r>
              <a:rPr lang="lv-LV" sz="3600" b="1" dirty="0" err="1" smtClean="0"/>
              <a:t>front</a:t>
            </a:r>
            <a:r>
              <a:rPr lang="lv-LV" sz="3600" b="1" dirty="0" smtClean="0"/>
              <a:t> </a:t>
            </a:r>
            <a:r>
              <a:rPr lang="lv-LV" sz="3600" b="1" dirty="0" err="1" smtClean="0"/>
              <a:t>of</a:t>
            </a:r>
            <a:endParaRPr lang="lv-LV" sz="3600" b="1" dirty="0"/>
          </a:p>
        </p:txBody>
      </p:sp>
      <p:sp>
        <p:nvSpPr>
          <p:cNvPr id="10" name="Taisnstūris ar apaļiem pretējiem stūriem 9"/>
          <p:cNvSpPr/>
          <p:nvPr/>
        </p:nvSpPr>
        <p:spPr>
          <a:xfrm>
            <a:off x="4735773" y="933934"/>
            <a:ext cx="2057881" cy="525373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3" name="Attēls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908" y="2728468"/>
            <a:ext cx="4046472" cy="3658684"/>
          </a:xfrm>
          <a:prstGeom prst="rect">
            <a:avLst/>
          </a:prstGeom>
        </p:spPr>
      </p:pic>
      <p:grpSp>
        <p:nvGrpSpPr>
          <p:cNvPr id="15" name="Grupa 14"/>
          <p:cNvGrpSpPr/>
          <p:nvPr/>
        </p:nvGrpSpPr>
        <p:grpSpPr>
          <a:xfrm>
            <a:off x="8346866" y="3250840"/>
            <a:ext cx="2810855" cy="3136312"/>
            <a:chOff x="8154538" y="2286000"/>
            <a:chExt cx="3841844" cy="4355058"/>
          </a:xfrm>
        </p:grpSpPr>
        <p:sp>
          <p:nvSpPr>
            <p:cNvPr id="16" name="Piecstaru zvaigzne 15"/>
            <p:cNvSpPr/>
            <p:nvPr/>
          </p:nvSpPr>
          <p:spPr>
            <a:xfrm>
              <a:off x="11081982" y="2286000"/>
              <a:ext cx="914400" cy="9144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17" name="Piecstaru zvaigzne 16"/>
            <p:cNvSpPr/>
            <p:nvPr/>
          </p:nvSpPr>
          <p:spPr>
            <a:xfrm>
              <a:off x="10920484" y="3542163"/>
              <a:ext cx="914400" cy="9144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18" name="Piecstaru zvaigzne 17"/>
            <p:cNvSpPr/>
            <p:nvPr/>
          </p:nvSpPr>
          <p:spPr>
            <a:xfrm>
              <a:off x="10463284" y="4682888"/>
              <a:ext cx="914400" cy="9144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19" name="Piecstaru zvaigzne 18"/>
            <p:cNvSpPr/>
            <p:nvPr/>
          </p:nvSpPr>
          <p:spPr>
            <a:xfrm>
              <a:off x="9568349" y="5520091"/>
              <a:ext cx="914400" cy="9144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20" name="Piecstaru zvaigzne 19"/>
            <p:cNvSpPr/>
            <p:nvPr/>
          </p:nvSpPr>
          <p:spPr>
            <a:xfrm>
              <a:off x="8154538" y="5726658"/>
              <a:ext cx="914400" cy="9144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</p:grpSp>
    </p:spTree>
    <p:extLst>
      <p:ext uri="{BB962C8B-B14F-4D97-AF65-F5344CB8AC3E}">
        <p14:creationId xmlns:p14="http://schemas.microsoft.com/office/powerpoint/2010/main" val="27004117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49922" y="873456"/>
            <a:ext cx="1937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3600" b="1" dirty="0" smtClean="0">
                <a:solidFill>
                  <a:srgbClr val="FF0000"/>
                </a:solidFill>
              </a:rPr>
              <a:t> </a:t>
            </a:r>
            <a:r>
              <a:rPr lang="lv-LV" sz="3600" b="1" dirty="0" err="1" smtClean="0">
                <a:solidFill>
                  <a:srgbClr val="FF0000"/>
                </a:solidFill>
              </a:rPr>
              <a:t>behind</a:t>
            </a:r>
            <a:r>
              <a:rPr lang="lv-LV" sz="3600" b="1" dirty="0" smtClean="0">
                <a:solidFill>
                  <a:srgbClr val="FF0000"/>
                </a:solidFill>
              </a:rPr>
              <a:t> </a:t>
            </a:r>
            <a:endParaRPr lang="lv-LV" sz="3600" b="1" dirty="0">
              <a:solidFill>
                <a:srgbClr val="FF0000"/>
              </a:solidFill>
            </a:endParaRPr>
          </a:p>
        </p:txBody>
      </p:sp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2525329" y="609341"/>
            <a:ext cx="10043764" cy="1490986"/>
          </a:xfrm>
        </p:spPr>
        <p:txBody>
          <a:bodyPr/>
          <a:lstStyle/>
          <a:p>
            <a:r>
              <a:rPr lang="lv-LV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lv-LV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lv-LV" b="1" dirty="0" err="1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The</a:t>
            </a:r>
            <a:r>
              <a:rPr lang="lv-LV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lv-LV" b="1" dirty="0" err="1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girl</a:t>
            </a:r>
            <a:r>
              <a:rPr lang="lv-LV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 </a:t>
            </a:r>
            <a:r>
              <a:rPr lang="lv-LV" b="1" dirty="0" err="1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is</a:t>
            </a:r>
            <a:r>
              <a:rPr lang="lv-LV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________ </a:t>
            </a:r>
            <a:r>
              <a:rPr lang="lv-LV" b="1" dirty="0" err="1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the</a:t>
            </a:r>
            <a:r>
              <a:rPr lang="lv-LV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lv-LV" b="1" dirty="0" err="1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books</a:t>
            </a:r>
            <a:r>
              <a:rPr lang="lv-LV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. </a:t>
            </a:r>
            <a:endParaRPr lang="lv-LV" b="1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lv-LV" sz="3600" b="1" dirty="0" smtClean="0"/>
              <a:t> </a:t>
            </a:r>
          </a:p>
          <a:p>
            <a:r>
              <a:rPr lang="lv-LV" sz="3600" b="1" dirty="0" err="1" smtClean="0"/>
              <a:t>behind</a:t>
            </a:r>
            <a:endParaRPr lang="lv-LV" sz="3600" b="1" dirty="0" smtClean="0"/>
          </a:p>
          <a:p>
            <a:r>
              <a:rPr lang="lv-LV" sz="3600" b="1" dirty="0" smtClean="0"/>
              <a:t> </a:t>
            </a:r>
            <a:r>
              <a:rPr lang="lv-LV" sz="3600" b="1" dirty="0" err="1" smtClean="0"/>
              <a:t>among</a:t>
            </a:r>
            <a:endParaRPr lang="lv-LV" sz="3600" b="1" dirty="0" smtClean="0"/>
          </a:p>
          <a:p>
            <a:r>
              <a:rPr lang="lv-LV" sz="3600" b="1" dirty="0" smtClean="0"/>
              <a:t> </a:t>
            </a:r>
            <a:r>
              <a:rPr lang="lv-LV" sz="3600" b="1" dirty="0" err="1" smtClean="0"/>
              <a:t>in</a:t>
            </a:r>
            <a:r>
              <a:rPr lang="lv-LV" sz="3600" b="1" dirty="0" smtClean="0"/>
              <a:t> </a:t>
            </a:r>
            <a:r>
              <a:rPr lang="lv-LV" sz="3600" b="1" dirty="0" err="1" smtClean="0"/>
              <a:t>front</a:t>
            </a:r>
            <a:r>
              <a:rPr lang="lv-LV" sz="3600" b="1" dirty="0" smtClean="0"/>
              <a:t> </a:t>
            </a:r>
            <a:r>
              <a:rPr lang="lv-LV" sz="3600" b="1" dirty="0" err="1" smtClean="0"/>
              <a:t>of</a:t>
            </a:r>
            <a:endParaRPr lang="lv-LV" sz="3600" b="1" dirty="0"/>
          </a:p>
        </p:txBody>
      </p:sp>
      <p:sp>
        <p:nvSpPr>
          <p:cNvPr id="10" name="Taisnstūris ar apaļiem pretējiem stūriem 9"/>
          <p:cNvSpPr/>
          <p:nvPr/>
        </p:nvSpPr>
        <p:spPr>
          <a:xfrm>
            <a:off x="5445456" y="855426"/>
            <a:ext cx="1842448" cy="585851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3" name="Attēls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088" y="2730199"/>
            <a:ext cx="3762331" cy="3551640"/>
          </a:xfrm>
          <a:prstGeom prst="rect">
            <a:avLst/>
          </a:prstGeom>
        </p:spPr>
      </p:pic>
      <p:grpSp>
        <p:nvGrpSpPr>
          <p:cNvPr id="15" name="Grupa 14"/>
          <p:cNvGrpSpPr/>
          <p:nvPr/>
        </p:nvGrpSpPr>
        <p:grpSpPr>
          <a:xfrm>
            <a:off x="8491147" y="3263091"/>
            <a:ext cx="2810855" cy="3136312"/>
            <a:chOff x="8154538" y="2286000"/>
            <a:chExt cx="3841844" cy="4355058"/>
          </a:xfrm>
        </p:grpSpPr>
        <p:sp>
          <p:nvSpPr>
            <p:cNvPr id="16" name="Piecstaru zvaigzne 15"/>
            <p:cNvSpPr/>
            <p:nvPr/>
          </p:nvSpPr>
          <p:spPr>
            <a:xfrm>
              <a:off x="11081982" y="2286000"/>
              <a:ext cx="914400" cy="9144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17" name="Piecstaru zvaigzne 16"/>
            <p:cNvSpPr/>
            <p:nvPr/>
          </p:nvSpPr>
          <p:spPr>
            <a:xfrm>
              <a:off x="10920484" y="3542163"/>
              <a:ext cx="914400" cy="9144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18" name="Piecstaru zvaigzne 17"/>
            <p:cNvSpPr/>
            <p:nvPr/>
          </p:nvSpPr>
          <p:spPr>
            <a:xfrm>
              <a:off x="10463284" y="4682888"/>
              <a:ext cx="914400" cy="9144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19" name="Piecstaru zvaigzne 18"/>
            <p:cNvSpPr/>
            <p:nvPr/>
          </p:nvSpPr>
          <p:spPr>
            <a:xfrm>
              <a:off x="9568349" y="5520091"/>
              <a:ext cx="914400" cy="9144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20" name="Piecstaru zvaigzne 19"/>
            <p:cNvSpPr/>
            <p:nvPr/>
          </p:nvSpPr>
          <p:spPr>
            <a:xfrm>
              <a:off x="8154538" y="5726658"/>
              <a:ext cx="914400" cy="9144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</p:grpSp>
    </p:spTree>
    <p:extLst>
      <p:ext uri="{BB962C8B-B14F-4D97-AF65-F5344CB8AC3E}">
        <p14:creationId xmlns:p14="http://schemas.microsoft.com/office/powerpoint/2010/main" val="19470008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ons. Sapulču telpa">
  <a:themeElements>
    <a:clrScheme name="Jons. Sapulču telpa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Jons. Sapulču telpa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Jons. Sapulču telpa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369</TotalTime>
  <Words>250</Words>
  <Application>Microsoft Office PowerPoint</Application>
  <PresentationFormat>Platekrāna</PresentationFormat>
  <Paragraphs>78</Paragraphs>
  <Slides>23</Slides>
  <Notes>0</Notes>
  <HiddenSlides>0</HiddenSlides>
  <MMClips>0</MMClips>
  <ScaleCrop>false</ScaleCrop>
  <HeadingPairs>
    <vt:vector size="6" baseType="variant">
      <vt:variant>
        <vt:lpstr>Lietotie fonti</vt:lpstr>
      </vt:variant>
      <vt:variant>
        <vt:i4>5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23</vt:i4>
      </vt:variant>
    </vt:vector>
  </HeadingPairs>
  <TitlesOfParts>
    <vt:vector size="29" baseType="lpstr">
      <vt:lpstr>Arial</vt:lpstr>
      <vt:lpstr>Century Gothic</vt:lpstr>
      <vt:lpstr>Constantia</vt:lpstr>
      <vt:lpstr>Lucida Sans Unicode</vt:lpstr>
      <vt:lpstr>Wingdings 3</vt:lpstr>
      <vt:lpstr>Jons. Sapulču telpa</vt:lpstr>
      <vt:lpstr>  The kitten is  ___  the hat.</vt:lpstr>
      <vt:lpstr>  The cat lies ________ the dog. </vt:lpstr>
      <vt:lpstr>  There is one black piglet  ________               the pink ones. </vt:lpstr>
      <vt:lpstr>  The baby  is  _________ the dog. </vt:lpstr>
      <vt:lpstr>  The girl is  _______ the umbrella. </vt:lpstr>
      <vt:lpstr>  The apple is  _________ the boxes. </vt:lpstr>
      <vt:lpstr>  The monkey is  ______ the rope. </vt:lpstr>
      <vt:lpstr>  The ball is  _________ the box. </vt:lpstr>
      <vt:lpstr>  The girl  is ________ the books. </vt:lpstr>
      <vt:lpstr>  The plane flies ________ the clouds. </vt:lpstr>
      <vt:lpstr>    He is  _______ the phone. </vt:lpstr>
      <vt:lpstr>Let’s try again!  Can you say the full sentences about the same pictures?</vt:lpstr>
      <vt:lpstr>The girl is under the umbrella.</vt:lpstr>
      <vt:lpstr>The girl is behind the books.</vt:lpstr>
      <vt:lpstr>  The baby is opposite the dog.</vt:lpstr>
      <vt:lpstr>The kitten is in the hat.</vt:lpstr>
      <vt:lpstr>The plane flies above the clouds.</vt:lpstr>
      <vt:lpstr>The apple is between the boxes.</vt:lpstr>
      <vt:lpstr>He is on the phone.</vt:lpstr>
      <vt:lpstr>  There is one black piglet among the pink ones.</vt:lpstr>
      <vt:lpstr>  The monkey is on the rope.</vt:lpstr>
      <vt:lpstr>  The cat lies next to the dog.</vt:lpstr>
      <vt:lpstr>PowerPoint prezentācija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Prepositions of Place (in 2 parts)</dc:title>
  <dc:creator>Ruta Duļbinska</dc:creator>
  <cp:lastModifiedBy>Ruta Dulbinska</cp:lastModifiedBy>
  <cp:revision>33</cp:revision>
  <dcterms:created xsi:type="dcterms:W3CDTF">2016-07-03T07:25:12Z</dcterms:created>
  <dcterms:modified xsi:type="dcterms:W3CDTF">2020-06-29T13:15:34Z</dcterms:modified>
</cp:coreProperties>
</file>