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2826" y="-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 sitting?</a:t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edupics.com/image-sit-dm15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95474"/>
            <a:ext cx="7143750" cy="496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crying?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s://webstockreview.net/images/cry-clipart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92"/>
            <a:ext cx="3772243" cy="471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standing?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tatic.boredpanda.com/blog/wp-content/uploads/2018/03/cartoonist-draws-himself-100-cartoon-style-kevin-mcshane-62-5aa23d8f6e0e7__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714908" cy="4675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looking at the screen?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assets.ldscdn.org/39/b1/39b1d7e286d8591c7c75485aab55fb57abaa9a3b1061232/boy_typ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857364"/>
            <a:ext cx="3908037" cy="438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cooking?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www.kindpng.com/picc/m/36-361588_cooking-png-boy-cooking-cartoon-transparent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52634"/>
            <a:ext cx="4950768" cy="460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listening to me?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ww.nicepng.com/png/detail/169-1699987_when-it-comes-to-listening-corrections-are-inevita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79609"/>
            <a:ext cx="4712875" cy="467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listening to music?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lipartspub.com/images/music-clipart-listening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091725" cy="332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wearing a T-shirt?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seekpng.com/png/detail/70-707446_yellow-tshirt-clip-art-yellow-t-shirt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90808"/>
            <a:ext cx="5067130" cy="396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wearing a coat?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netclipart.com/pp/m/13-133240_clothes-clipart-free-red-jacket-clip-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2629581" cy="369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you </a:t>
            </a:r>
            <a:r>
              <a:rPr lang="en-US" dirty="0" smtClean="0"/>
              <a:t>smiling?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Yes, I am.           No, I’m not.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pixabay.com/photo/2016/09/10/14/54/emoticon-1659233_960_7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Are you sitting? Yes, I am.           No, I’m not.</vt:lpstr>
      <vt:lpstr>Are you standing? Yes, I am.           No, I’m not.</vt:lpstr>
      <vt:lpstr>Are you looking at the screen? Yes, I am.           No, I’m not.</vt:lpstr>
      <vt:lpstr>Are you cooking? Yes, I am.           No, I’m not.</vt:lpstr>
      <vt:lpstr>Are you listening to me? Yes, I am.           No, I’m not.</vt:lpstr>
      <vt:lpstr>Are you listening to music? Yes, I am.           No, I’m not.</vt:lpstr>
      <vt:lpstr>Are you wearing a T-shirt? Yes, I am.           No, I’m not.</vt:lpstr>
      <vt:lpstr>Are you wearing a coat? Yes, I am.           No, I’m not.</vt:lpstr>
      <vt:lpstr>Are you smiling? Yes, I am.           No, I’m not.</vt:lpstr>
      <vt:lpstr>Are you crying? Yes, I am.           No, I’m not.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sitting? Yes, I am.           No, I’m not.</dc:title>
  <dc:creator>Семья Кокины</dc:creator>
  <cp:lastModifiedBy>Семья Кокины</cp:lastModifiedBy>
  <cp:revision>1</cp:revision>
  <dcterms:created xsi:type="dcterms:W3CDTF">2021-07-26T06:02:46Z</dcterms:created>
  <dcterms:modified xsi:type="dcterms:W3CDTF">2021-07-26T06:14:33Z</dcterms:modified>
</cp:coreProperties>
</file>