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0715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Yesterday I was in the … at 8 o’clock.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643050"/>
            <a:ext cx="43053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Yesterday Linda was in the … at 9 o’clock.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685925"/>
            <a:ext cx="521970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Yesterday Sam was in the … at 11 o’clock.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500174"/>
            <a:ext cx="4467225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Yesterday I was in the … at 10 o’clock.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790700"/>
            <a:ext cx="4391025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Yesterday Kate was in the … at 12 o’clock.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619250"/>
            <a:ext cx="43053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Yesterday the cat was on the … at 1 o’clock.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800225"/>
            <a:ext cx="418147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Yesterday Grandma was in the … at 3 o’clock.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647825"/>
            <a:ext cx="4219575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Yesterday Grandpa was on the … at </a:t>
            </a:r>
            <a:r>
              <a:rPr lang="en-US" smtClean="0"/>
              <a:t>5 o’clock.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857364"/>
            <a:ext cx="569595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81</Words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Yesterday I was in the … at 8 o’clock.</vt:lpstr>
      <vt:lpstr>Yesterday Linda was in the … at 9 o’clock.</vt:lpstr>
      <vt:lpstr>Yesterday Sam was in the … at 11 o’clock.</vt:lpstr>
      <vt:lpstr>Yesterday I was in the … at 10 o’clock.</vt:lpstr>
      <vt:lpstr>Yesterday Kate was in the … at 12 o’clock.</vt:lpstr>
      <vt:lpstr>Yesterday the cat was on the … at 1 o’clock.</vt:lpstr>
      <vt:lpstr>Yesterday Grandma was in the … at 3 o’clock.</vt:lpstr>
      <vt:lpstr>Yesterday Grandpa was on the … at 5 o’clock.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Семья Кокины</dc:creator>
  <cp:lastModifiedBy>Семья Кокины</cp:lastModifiedBy>
  <cp:revision>3</cp:revision>
  <dcterms:created xsi:type="dcterms:W3CDTF">2021-08-22T08:49:11Z</dcterms:created>
  <dcterms:modified xsi:type="dcterms:W3CDTF">2021-08-23T11:08:06Z</dcterms:modified>
</cp:coreProperties>
</file>