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8501122" cy="2971800"/>
          </a:xfrm>
        </p:spPr>
        <p:txBody>
          <a:bodyPr>
            <a:normAutofit/>
          </a:bodyPr>
          <a:lstStyle/>
          <a:p>
            <a:pPr algn="l"/>
            <a:endParaRPr lang="en-US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1. Peter and Sam were on the rides yesterday.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2. They were with Peter’s sisters.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3. They were there in the afternoon.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4. It was sunny.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026" name="Picture 2" descr="https://www.attractiontix.co.uk/blog/wp-content/uploads/2014/04/picture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345907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Sam was in London last autumn.</a:t>
            </a:r>
          </a:p>
          <a:p>
            <a:pPr marL="514350" indent="-514350">
              <a:buAutoNum type="arabicPeriod"/>
            </a:pPr>
            <a:r>
              <a:rPr lang="en-US" dirty="0" smtClean="0"/>
              <a:t>He was with his friend.</a:t>
            </a:r>
          </a:p>
          <a:p>
            <a:pPr marL="514350" indent="-514350">
              <a:buAutoNum type="arabicPeriod"/>
            </a:pPr>
            <a:r>
              <a:rPr lang="en-US" dirty="0" smtClean="0"/>
              <a:t>He was there all the weekend.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was rainy.</a:t>
            </a:r>
            <a:endParaRPr lang="ru-RU" dirty="0"/>
          </a:p>
        </p:txBody>
      </p:sp>
      <p:pic>
        <p:nvPicPr>
          <p:cNvPr id="22530" name="Picture 2" descr="https://static.independent.co.uk/2021/05/17/13/iStock-501155321.jpg?width=1200&amp;auto=webp&amp;quality=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500726" cy="3671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Ben was at the concert last Saturday.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He was with his classmates.</a:t>
            </a:r>
          </a:p>
          <a:p>
            <a:pPr marL="514350" indent="-514350">
              <a:buAutoNum type="arabicPeriod"/>
            </a:pPr>
            <a:r>
              <a:rPr lang="en-US" dirty="0" smtClean="0"/>
              <a:t>He was there at night.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was cool. </a:t>
            </a:r>
            <a:endParaRPr lang="ru-RU" dirty="0"/>
          </a:p>
        </p:txBody>
      </p:sp>
      <p:pic>
        <p:nvPicPr>
          <p:cNvPr id="14338" name="Picture 2" descr="https://cdn25.img.ria.ru/images/152775/03/1527750317_107:0:1814:1280_1920x0_80_0_0_56eb9b4ee3d7fe886d18ccd1496b2c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71500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 was on the beach yesterday.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I was with my friends.</a:t>
            </a:r>
          </a:p>
          <a:p>
            <a:pPr marL="514350" indent="-514350">
              <a:buAutoNum type="arabicPeriod"/>
            </a:pPr>
            <a:r>
              <a:rPr lang="en-US" dirty="0" smtClean="0"/>
              <a:t>I was there in the evening.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was hot and sunny.</a:t>
            </a:r>
            <a:endParaRPr lang="ru-RU" dirty="0"/>
          </a:p>
        </p:txBody>
      </p:sp>
      <p:pic>
        <p:nvPicPr>
          <p:cNvPr id="15364" name="Picture 4" descr="http://world-countries.net/wp-content/uploads/2015/05/Bondi-Bich-Avstral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988193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Smiths were in the mountains in May.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were with their children.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were there in the afternoon.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was warm.</a:t>
            </a:r>
            <a:endParaRPr lang="ru-RU" dirty="0"/>
          </a:p>
        </p:txBody>
      </p:sp>
      <p:pic>
        <p:nvPicPr>
          <p:cNvPr id="16386" name="Picture 2" descr="https://traveltimes.ru/wp-content/uploads/2021/05/%D0%BE%D1%82%D0%B4%D1%8B%D1%85-%D1%81-%D0%B4%D0%B5%D1%82%D1%8C%D0%BC%D0%B8-1536x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032009" cy="4518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Mary was in the dessert last Friday.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She was there with her friends.</a:t>
            </a:r>
          </a:p>
          <a:p>
            <a:pPr marL="514350" indent="-514350">
              <a:buAutoNum type="arabicPeriod"/>
            </a:pPr>
            <a:r>
              <a:rPr lang="en-US" dirty="0" smtClean="0"/>
              <a:t>She was there in the morning.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was hot.</a:t>
            </a:r>
            <a:endParaRPr lang="ru-RU" dirty="0"/>
          </a:p>
        </p:txBody>
      </p:sp>
      <p:pic>
        <p:nvPicPr>
          <p:cNvPr id="17410" name="Picture 2" descr="https://www.moroccobytours.com/wp-content/uploads/2019/09/14-Days-from-Casablanca-around-Morocco-1024x76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We were at the zoo yesterday.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We were there with our classmates.</a:t>
            </a:r>
          </a:p>
          <a:p>
            <a:pPr marL="514350" indent="-514350">
              <a:buAutoNum type="arabicPeriod"/>
            </a:pPr>
            <a:r>
              <a:rPr lang="en-US" dirty="0" smtClean="0"/>
              <a:t>We were there in the afternoon.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was warm.</a:t>
            </a:r>
            <a:endParaRPr lang="ru-RU" dirty="0"/>
          </a:p>
        </p:txBody>
      </p:sp>
      <p:pic>
        <p:nvPicPr>
          <p:cNvPr id="18434" name="Picture 2" descr="https://www.allioncegroup.com/wp-content/uploads/2019/10/Allionce-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I was in the garden last Saturday.</a:t>
            </a:r>
          </a:p>
          <a:p>
            <a:pPr>
              <a:buNone/>
            </a:pPr>
            <a:r>
              <a:rPr lang="en-US" dirty="0" smtClean="0"/>
              <a:t>2. I was with my </a:t>
            </a:r>
            <a:r>
              <a:rPr lang="en-US" dirty="0" err="1" smtClean="0"/>
              <a:t>neighbours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3. I was there in the morning.</a:t>
            </a:r>
          </a:p>
          <a:p>
            <a:pPr>
              <a:buNone/>
            </a:pPr>
            <a:r>
              <a:rPr lang="en-US" dirty="0" smtClean="0"/>
              <a:t>4. It was sunny and windy.</a:t>
            </a:r>
            <a:endParaRPr lang="ru-RU" dirty="0"/>
          </a:p>
        </p:txBody>
      </p:sp>
      <p:pic>
        <p:nvPicPr>
          <p:cNvPr id="19460" name="Picture 4" descr="https://www.pocketgardenblendie.com/wp-content/uploads/2020/09/Gardening_with_Kids_How_It_Affects_Your_Childs_Brain_Body_and_Soul-H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582" y="1"/>
            <a:ext cx="6612127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Ben and Linda were on the lake last Sunday.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were with their family.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were there all day.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was warm and sunny.</a:t>
            </a:r>
            <a:endParaRPr lang="ru-RU" dirty="0"/>
          </a:p>
        </p:txBody>
      </p:sp>
      <p:pic>
        <p:nvPicPr>
          <p:cNvPr id="20482" name="Picture 2" descr="https://cdn.crello.com/api/media/medium/205617040/stock-photo-happy-young-family-riding-bo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643734" cy="443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Kate was in the village last summer.</a:t>
            </a:r>
          </a:p>
          <a:p>
            <a:pPr marL="514350" indent="-514350">
              <a:buAutoNum type="arabicPeriod"/>
            </a:pPr>
            <a:r>
              <a:rPr lang="en-US" dirty="0" smtClean="0"/>
              <a:t>She was with her grandparents.</a:t>
            </a:r>
          </a:p>
          <a:p>
            <a:pPr marL="514350" indent="-514350">
              <a:buAutoNum type="arabicPeriod"/>
            </a:pPr>
            <a:r>
              <a:rPr lang="en-US" dirty="0" smtClean="0"/>
              <a:t>She was there all summer.</a:t>
            </a:r>
          </a:p>
          <a:p>
            <a:pPr marL="514350" indent="-514350">
              <a:buAutoNum type="arabicPeriod"/>
            </a:pPr>
            <a:r>
              <a:rPr lang="en-US" dirty="0" smtClean="0"/>
              <a:t>It was hot and sunny.</a:t>
            </a:r>
            <a:endParaRPr lang="ru-RU" dirty="0"/>
          </a:p>
        </p:txBody>
      </p:sp>
      <p:pic>
        <p:nvPicPr>
          <p:cNvPr id="21506" name="Picture 2" descr="https://avatars.mds.yandex.net/get-zen_doc/1671806/pub_5df93f65ecfb805744e965b6_5df941146d29c199b0a53df2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450777" cy="4300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274</Words>
  <PresentationFormat>Экран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2021-08-26T17:14:21Z</dcterms:created>
  <dcterms:modified xsi:type="dcterms:W3CDTF">2021-08-26T17:48:06Z</dcterms:modified>
</cp:coreProperties>
</file>