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0" d="100"/>
          <a:sy n="20" d="100"/>
        </p:scale>
        <p:origin x="-2826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5"/>
          </a:xfrm>
        </p:spPr>
        <p:txBody>
          <a:bodyPr>
            <a:normAutofit/>
          </a:bodyPr>
          <a:lstStyle/>
          <a:p>
            <a:r>
              <a:rPr lang="en-US" dirty="0" smtClean="0"/>
              <a:t>It / raining / is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2-bar-s3-cdn-cf2.myportfolio.com/aae1487f5811df20b234895ec8904228/313dcf87e18a9f5d5f2e95df_rw_1200.gif?h=04b141507213ecf05c51ccfaf91a618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215106" cy="4717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/ not / fun / having / ‘m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yt3.ggpht.com/a/AATXAJx3onslKx7st5DNHrEZ8zUtM_59X37E2SqqA_YP=s900-c-k-c0x00ffffff-no-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3441695" cy="3441695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2357422" y="3571876"/>
            <a:ext cx="3714776" cy="22145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isn’t / snowing / It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ytimg.com/vi/ExrPRSGJuvw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556" y="1924062"/>
            <a:ext cx="8771444" cy="4933938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1428728" y="2071678"/>
            <a:ext cx="6572296" cy="478632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/ football / are / playing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wallpapercave.com/wp/wp3400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5577"/>
            <a:ext cx="7488259" cy="5502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/ aren’t / tennis / We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bs.twimg.com/media/Dbdgp6uWAAAFj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374657" cy="7086584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1428728" y="2071678"/>
            <a:ext cx="6572296" cy="478632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/ watching / TV / They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6" name="AutoShape 2" descr="https://userscontent2.emaze.com/images/d49cd6c6-c14d-4e0e-98a9-bd32726c6c87/df548330-0aec-45da-bfb7-43d54585c2f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yt3.ggpht.com/a/AATXAJyKhshXUkianBFAdZJsirizsEvQOi885gdtXA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16107"/>
            <a:ext cx="4941893" cy="494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watching / videos / aren’t / They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www.clipartmax.com/png/full/46-462770_vector-cartoon-family-members-sit-together-watching-people-watching-tv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73250"/>
            <a:ext cx="5698549" cy="4984750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1428728" y="2071678"/>
            <a:ext cx="6572296" cy="478632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/ music / is / listening / to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www.pinclipart.com/picdir/big/32-326642_listening-graphic-free-listen-to-music-clipart-gi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357430"/>
            <a:ext cx="318470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wearing / isn’t / a / hat / 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www.pinclipart.com/picdir/big/523-5237286_hat-clothing-clip-art-wear-a-hat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71654"/>
            <a:ext cx="4028843" cy="4786346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1428728" y="2071678"/>
            <a:ext cx="6572296" cy="478632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‘m / wearing / shoes / 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6" name="Picture 6" descr="https://www.clipartmax.com/png/full/402-4028670_women-s-shoes-medium-image-png-women-s-shoes-medium-image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3521315" cy="4000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74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It / raining / is</vt:lpstr>
      <vt:lpstr>isn’t / snowing / It</vt:lpstr>
      <vt:lpstr>We / football / are / playing</vt:lpstr>
      <vt:lpstr>playing / aren’t / tennis / We</vt:lpstr>
      <vt:lpstr>are / watching / TV / They</vt:lpstr>
      <vt:lpstr>watching / videos / aren’t / They</vt:lpstr>
      <vt:lpstr>He / music / is / listening / to</vt:lpstr>
      <vt:lpstr>wearing / isn’t / a / hat / He</vt:lpstr>
      <vt:lpstr>‘m / wearing / shoes / I</vt:lpstr>
      <vt:lpstr>I / not / fun / having / ‘m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/ raining / is</dc:title>
  <dc:creator>Семья Кокины</dc:creator>
  <cp:lastModifiedBy>Семья Кокины</cp:lastModifiedBy>
  <cp:revision>3</cp:revision>
  <dcterms:created xsi:type="dcterms:W3CDTF">2021-07-21T08:21:26Z</dcterms:created>
  <dcterms:modified xsi:type="dcterms:W3CDTF">2021-07-21T09:29:45Z</dcterms:modified>
</cp:coreProperties>
</file>