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67" r:id="rId19"/>
    <p:sldId id="277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4807-CB5D-4184-93ED-A98CB67ADE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522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6C96-1322-4325-A00B-3C2C94AC648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8147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72EDC-3FC3-4E83-9092-E52CCD6A3C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9866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96BB7-3D52-4747-9B45-E2A307A8CB4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245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5188-4A28-43BB-8F93-E0A366BE191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161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4DE16-CDE0-4F54-BB6F-EC15F0B0EF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37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F22B-C931-4A38-BB5E-63470FEBF3B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823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ECA2C-36DB-4EDA-B008-B3C25C909C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843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53C6-EB0A-4902-9B23-824D8A34019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300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8E2E2-C962-4F0C-A6F4-9C1F870E37B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5044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00C7D-31EE-48E3-839B-556A4B4EC34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8232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5BE91-E3FF-4254-AA61-31EB674F72F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8187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E2FE1E-269B-4743-8CCC-5805E1A30EAD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0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microsoft.com/office/2007/relationships/hdphoto" Target="../media/hdphoto10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50 Rectángulo redondeado"/>
          <p:cNvSpPr/>
          <p:nvPr/>
        </p:nvSpPr>
        <p:spPr>
          <a:xfrm>
            <a:off x="539552" y="836712"/>
            <a:ext cx="8064896" cy="5256584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2" name="Picture 2" descr="http://wphhealthmatters.org/media/3821788/kid_soccer_704287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086"/>
          <a:stretch/>
        </p:blipFill>
        <p:spPr bwMode="auto">
          <a:xfrm>
            <a:off x="683568" y="1556792"/>
            <a:ext cx="3033251" cy="372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437183" cy="694887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37088"/>
            <a:ext cx="5607857" cy="4029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6372200" y="630932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err="1"/>
              <a:t>b</a:t>
            </a:r>
            <a:r>
              <a:rPr lang="es-ES_tradnl" b="1" dirty="0" err="1" smtClean="0"/>
              <a:t>y</a:t>
            </a:r>
            <a:r>
              <a:rPr lang="es-ES_tradnl" b="1" dirty="0" smtClean="0"/>
              <a:t> HERBER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5703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04692" y="3807042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91598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07504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6875134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6862040" y="384951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4840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5549E-6 L 0.47517 -0.456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28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91598" y="145448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107504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6875134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43" name="4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81503E-6 L 0.48437 -0.0087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4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07504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6875134" y="149125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43" name="4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0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4624E-7 L 0.47917 -0.410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20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862040" y="152078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118103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62040" y="504195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43" name="4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5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-0.25608 0.191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95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844444" y="504918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118103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76256" y="152078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18103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43" name="4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-0.25417 -0.207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10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107504" y="2636912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6875134" y="3887300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118103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76256" y="152078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875134" y="5049180"/>
            <a:ext cx="2049158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43" name="4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48264 0.244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1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876256" y="3897052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07504" y="267291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118103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76256" y="152078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875134" y="5049180"/>
            <a:ext cx="2049158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2645913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43" name="4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24184 0.170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85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Elipse"/>
          <p:cNvSpPr/>
          <p:nvPr/>
        </p:nvSpPr>
        <p:spPr>
          <a:xfrm>
            <a:off x="6949954" y="141202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963048" y="256668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949954" y="3770287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963048" y="4924944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Elipse"/>
          <p:cNvSpPr/>
          <p:nvPr/>
        </p:nvSpPr>
        <p:spPr>
          <a:xfrm>
            <a:off x="179512" y="1374243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192606" y="2528900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179512" y="3732505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192606" y="4887162"/>
            <a:ext cx="1944216" cy="846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2267744" y="69269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572000" y="69269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267744" y="142824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572000" y="142824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267744" y="2132856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4572000" y="2132856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267744" y="2868409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she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4572000" y="2868409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267744" y="364502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it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4572000" y="364502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2267744" y="4380577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we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4572000" y="4380577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2267744" y="508518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you</a:t>
            </a:r>
            <a:endParaRPr lang="es-E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4572000" y="508518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2267744" y="5805264"/>
            <a:ext cx="2160240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they</a:t>
            </a:r>
            <a:endParaRPr lang="es-ES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4572000" y="5805264"/>
            <a:ext cx="2120044" cy="612068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6876256" y="2636912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107504" y="267291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40442" y="1412776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118103" y="5004175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2" name="31 Rectángulo redondeado"/>
          <p:cNvSpPr/>
          <p:nvPr/>
        </p:nvSpPr>
        <p:spPr>
          <a:xfrm>
            <a:off x="6876256" y="1520788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6875134" y="5049180"/>
            <a:ext cx="2049158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4" name="33 Rectángulo redondeado"/>
          <p:cNvSpPr/>
          <p:nvPr/>
        </p:nvSpPr>
        <p:spPr>
          <a:xfrm>
            <a:off x="118103" y="3770287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6875134" y="3897052"/>
            <a:ext cx="2120044" cy="612068"/>
          </a:xfrm>
          <a:prstGeom prst="roundRect">
            <a:avLst>
              <a:gd name="adj" fmla="val 7530"/>
            </a:avLst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endParaRPr lang="es-ES" dirty="0">
              <a:solidFill>
                <a:srgbClr val="00B0F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Ravie" pitchFamily="82" charset="0"/>
            </a:endParaRPr>
          </a:p>
        </p:txBody>
      </p:sp>
      <p:sp>
        <p:nvSpPr>
          <p:cNvPr id="43" name="42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244408" y="6158129"/>
            <a:ext cx="737676" cy="511231"/>
          </a:xfrm>
          <a:prstGeom prst="actionButtonForwardNex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CuadroTexto"/>
          <p:cNvSpPr txBox="1"/>
          <p:nvPr/>
        </p:nvSpPr>
        <p:spPr>
          <a:xfrm>
            <a:off x="1331640" y="6437863"/>
            <a:ext cx="645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bg1"/>
                </a:solidFill>
              </a:rPr>
              <a:t>Click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possessive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pronouns</a:t>
            </a:r>
            <a:r>
              <a:rPr lang="es-ES_tradnl" b="1" dirty="0" smtClean="0">
                <a:solidFill>
                  <a:schemeClr val="bg1"/>
                </a:solidFill>
              </a:rPr>
              <a:t> </a:t>
            </a:r>
            <a:r>
              <a:rPr lang="es-ES_tradnl" b="1" dirty="0" err="1" smtClean="0">
                <a:solidFill>
                  <a:schemeClr val="bg1"/>
                </a:solidFill>
              </a:rPr>
              <a:t>to</a:t>
            </a:r>
            <a:r>
              <a:rPr lang="es-ES_tradnl" b="1" dirty="0" smtClean="0">
                <a:solidFill>
                  <a:schemeClr val="bg1"/>
                </a:solidFill>
              </a:rPr>
              <a:t> complete </a:t>
            </a:r>
            <a:r>
              <a:rPr lang="es-ES_tradnl" b="1" dirty="0" err="1" smtClean="0">
                <a:solidFill>
                  <a:schemeClr val="bg1"/>
                </a:solidFill>
              </a:rPr>
              <a:t>the</a:t>
            </a:r>
            <a:r>
              <a:rPr lang="es-ES_tradnl" b="1" dirty="0" smtClean="0">
                <a:solidFill>
                  <a:schemeClr val="bg1"/>
                </a:solidFill>
              </a:rPr>
              <a:t> chart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24982 0.45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1" grpId="0"/>
      <p:bldP spid="32" grpId="0"/>
      <p:bldP spid="33" grpId="0"/>
      <p:bldP spid="34" grpId="0"/>
      <p:bldP spid="35" grpId="0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7020272" y="764704"/>
            <a:ext cx="1800200" cy="720080"/>
          </a:xfrm>
          <a:prstGeom prst="wedgeEllipseCallout">
            <a:avLst>
              <a:gd name="adj1" fmla="val 2448"/>
              <a:gd name="adj2" fmla="val 8895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400" b="1" dirty="0" smtClean="0">
                <a:solidFill>
                  <a:schemeClr val="tx1"/>
                </a:solidFill>
              </a:rPr>
              <a:t>REMEMBER</a:t>
            </a:r>
            <a:endParaRPr lang="es-E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4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642327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3" name="42 CuadroTexto"/>
          <p:cNvSpPr txBox="1">
            <a:spLocks noChangeArrowheads="1"/>
          </p:cNvSpPr>
          <p:nvPr/>
        </p:nvSpPr>
        <p:spPr bwMode="auto">
          <a:xfrm>
            <a:off x="2411413" y="626268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2800" b="1"/>
              <a:t>Complete the sentences</a:t>
            </a:r>
            <a:endParaRPr lang="es-ES" sz="2800" b="1"/>
          </a:p>
        </p:txBody>
      </p:sp>
      <p:sp>
        <p:nvSpPr>
          <p:cNvPr id="2" name="1 Abrir corchete"/>
          <p:cNvSpPr/>
          <p:nvPr/>
        </p:nvSpPr>
        <p:spPr>
          <a:xfrm>
            <a:off x="7452320" y="1412776"/>
            <a:ext cx="1691680" cy="4608512"/>
          </a:xfrm>
          <a:prstGeom prst="leftBracket">
            <a:avLst>
              <a:gd name="adj" fmla="val 32925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innerShdw blurRad="635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15" name="14 CuadroTexto"/>
          <p:cNvSpPr txBox="1"/>
          <p:nvPr/>
        </p:nvSpPr>
        <p:spPr>
          <a:xfrm>
            <a:off x="7645995" y="2411413"/>
            <a:ext cx="138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647433" y="5076825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524749" y="3716338"/>
            <a:ext cx="165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489254" y="4365625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452320" y="1700213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187624" y="1124744"/>
            <a:ext cx="5781026" cy="14543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is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Bart’s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dog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_tradnl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 </a:t>
            </a:r>
            <a:r>
              <a:rPr lang="es-ES_tradnl" sz="2800" dirty="0" smtClean="0">
                <a:solidFill>
                  <a:schemeClr val="tx1"/>
                </a:solidFill>
              </a:rPr>
              <a:t>_________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dog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95195" y="3068638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31640" y="116632"/>
            <a:ext cx="66967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pic>
        <p:nvPicPr>
          <p:cNvPr id="21" name="Picture 2" descr="http://www.retiredgreyhounds.co.uk/graphics/pageContent/53898148-88c4-681b-a730-496a5a855204/Bart%20Simpso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840038"/>
            <a:ext cx="28003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041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947E-6 L -0.46163 -0.1894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94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050" name="Picture 2" descr="http://wphhealthmatters.org/media/3821788/kid_soccer_7042874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9443"/>
            <a:ext cx="3033251" cy="454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Llamada ovalada"/>
          <p:cNvSpPr/>
          <p:nvPr/>
        </p:nvSpPr>
        <p:spPr>
          <a:xfrm>
            <a:off x="3419872" y="1700808"/>
            <a:ext cx="4824536" cy="3024336"/>
          </a:xfrm>
          <a:prstGeom prst="wedgeEllipseCallout">
            <a:avLst>
              <a:gd name="adj1" fmla="val -60341"/>
              <a:gd name="adj2" fmla="val -10319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CuadroTexto"/>
          <p:cNvSpPr txBox="1"/>
          <p:nvPr/>
        </p:nvSpPr>
        <p:spPr>
          <a:xfrm>
            <a:off x="4067944" y="2132856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have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got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</a:p>
          <a:p>
            <a:endParaRPr lang="es-ES_tradnl" sz="2800" dirty="0" smtClean="0"/>
          </a:p>
          <a:p>
            <a:r>
              <a:rPr lang="es-ES_tradnl" sz="3600" dirty="0" err="1" smtClean="0"/>
              <a:t>It’s</a:t>
            </a:r>
            <a:r>
              <a:rPr lang="es-ES_tradnl" sz="3600" dirty="0" smtClean="0"/>
              <a:t> </a:t>
            </a:r>
            <a:r>
              <a:rPr lang="es-ES_tradnl" sz="44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my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  <p:sp>
        <p:nvSpPr>
          <p:cNvPr id="66" name="65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59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642327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3" name="42 CuadroTexto"/>
          <p:cNvSpPr txBox="1">
            <a:spLocks noChangeArrowheads="1"/>
          </p:cNvSpPr>
          <p:nvPr/>
        </p:nvSpPr>
        <p:spPr bwMode="auto">
          <a:xfrm>
            <a:off x="2411413" y="626268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2800" b="1"/>
              <a:t>Complete the sentences</a:t>
            </a:r>
            <a:endParaRPr lang="es-ES" sz="2800" b="1"/>
          </a:p>
        </p:txBody>
      </p:sp>
      <p:sp>
        <p:nvSpPr>
          <p:cNvPr id="2" name="1 Abrir corchete"/>
          <p:cNvSpPr/>
          <p:nvPr/>
        </p:nvSpPr>
        <p:spPr>
          <a:xfrm>
            <a:off x="7452320" y="1412776"/>
            <a:ext cx="1691680" cy="4608512"/>
          </a:xfrm>
          <a:prstGeom prst="leftBracket">
            <a:avLst>
              <a:gd name="adj" fmla="val 32925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innerShdw blurRad="635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15" name="14 CuadroTexto"/>
          <p:cNvSpPr txBox="1"/>
          <p:nvPr/>
        </p:nvSpPr>
        <p:spPr>
          <a:xfrm>
            <a:off x="7645995" y="2411413"/>
            <a:ext cx="138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647433" y="5076825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489254" y="4365625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452320" y="1700213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187624" y="1124744"/>
            <a:ext cx="5781026" cy="14543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 err="1" smtClean="0">
                <a:solidFill>
                  <a:schemeClr val="tx1"/>
                </a:solidFill>
              </a:rPr>
              <a:t>This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is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Lisa’s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bike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_tradnl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 </a:t>
            </a:r>
            <a:r>
              <a:rPr lang="es-ES_tradnl" sz="2800" dirty="0" smtClean="0">
                <a:solidFill>
                  <a:schemeClr val="tx1"/>
                </a:solidFill>
              </a:rPr>
              <a:t>_________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bike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95195" y="3708321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31640" y="116632"/>
            <a:ext cx="66967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52320" y="3068960"/>
            <a:ext cx="165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71232"/>
            <a:ext cx="2630488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969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953E-6 L -0.47725 -0.282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-14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642327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413" name="42 CuadroTexto"/>
          <p:cNvSpPr txBox="1">
            <a:spLocks noChangeArrowheads="1"/>
          </p:cNvSpPr>
          <p:nvPr/>
        </p:nvSpPr>
        <p:spPr bwMode="auto">
          <a:xfrm>
            <a:off x="2411413" y="6262688"/>
            <a:ext cx="475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_tradnl" sz="2800" b="1"/>
              <a:t>Complete the sentences</a:t>
            </a:r>
            <a:endParaRPr lang="es-ES" sz="2800" b="1"/>
          </a:p>
        </p:txBody>
      </p:sp>
      <p:sp>
        <p:nvSpPr>
          <p:cNvPr id="2" name="1 Abrir corchete"/>
          <p:cNvSpPr/>
          <p:nvPr/>
        </p:nvSpPr>
        <p:spPr>
          <a:xfrm>
            <a:off x="7452320" y="1412776"/>
            <a:ext cx="1691680" cy="4608512"/>
          </a:xfrm>
          <a:prstGeom prst="leftBracket">
            <a:avLst>
              <a:gd name="adj" fmla="val 32925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innerShdw blurRad="635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15" name="14 CuadroTexto"/>
          <p:cNvSpPr txBox="1"/>
          <p:nvPr/>
        </p:nvSpPr>
        <p:spPr>
          <a:xfrm>
            <a:off x="7645995" y="2411413"/>
            <a:ext cx="138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647433" y="5076825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489254" y="4365625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187624" y="1124744"/>
            <a:ext cx="5781026" cy="1454373"/>
          </a:xfrm>
          <a:prstGeom prst="wedgeRoundRectCallout">
            <a:avLst>
              <a:gd name="adj1" fmla="val -10808"/>
              <a:gd name="adj2" fmla="val 731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tx1"/>
                </a:solidFill>
              </a:rPr>
              <a:t>I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have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saxophone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_tradnl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2800" dirty="0" smtClean="0">
                <a:solidFill>
                  <a:schemeClr val="tx1"/>
                </a:solidFill>
              </a:rPr>
              <a:t>_______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saxophone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75425" y="1700808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31640" y="116632"/>
            <a:ext cx="66967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52320" y="3068960"/>
            <a:ext cx="165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490615" y="3710678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36863"/>
            <a:ext cx="2733675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1099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5.18039E-7 L -0.54548 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4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3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642327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Abrir corchete"/>
          <p:cNvSpPr/>
          <p:nvPr/>
        </p:nvSpPr>
        <p:spPr>
          <a:xfrm>
            <a:off x="7452320" y="1412776"/>
            <a:ext cx="1691680" cy="4608512"/>
          </a:xfrm>
          <a:prstGeom prst="leftBracket">
            <a:avLst>
              <a:gd name="adj" fmla="val 32925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innerShdw blurRad="635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17" name="16 CuadroTexto"/>
          <p:cNvSpPr txBox="1"/>
          <p:nvPr/>
        </p:nvSpPr>
        <p:spPr>
          <a:xfrm>
            <a:off x="7647433" y="5076825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489254" y="4365625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Llamada rectangular redondeada"/>
          <p:cNvSpPr/>
          <p:nvPr/>
        </p:nvSpPr>
        <p:spPr>
          <a:xfrm>
            <a:off x="1187624" y="1124744"/>
            <a:ext cx="5781026" cy="1454373"/>
          </a:xfrm>
          <a:prstGeom prst="wedgeRoundRectCallout">
            <a:avLst>
              <a:gd name="adj1" fmla="val 23701"/>
              <a:gd name="adj2" fmla="val 10291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tx1"/>
                </a:solidFill>
              </a:rPr>
              <a:t>Dad,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you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have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doughnut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_tradnl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2800" dirty="0" smtClean="0">
                <a:solidFill>
                  <a:schemeClr val="tx1"/>
                </a:solidFill>
              </a:rPr>
              <a:t>_______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doughnut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47433" y="2348880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31640" y="116632"/>
            <a:ext cx="66967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52320" y="3068960"/>
            <a:ext cx="165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490615" y="3710678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2" name="Picture 11" descr="http://imagenes.horabuena.com/wp-content/uploads/2012/12/lisa-simpson-large-Imagenes-Horabuena-c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3361347"/>
            <a:ext cx="1944543" cy="2430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167" r="94737">
                        <a14:foregroundMark x1="70395" y1="38424" x2="75219" y2="43514"/>
                        <a14:foregroundMark x1="72588" y1="39901" x2="74781" y2="42036"/>
                        <a14:foregroundMark x1="74781" y1="42365" x2="76535" y2="45156"/>
                        <a14:foregroundMark x1="76096" y1="46305" x2="77632" y2="56322"/>
                        <a14:foregroundMark x1="78070" y1="58128" x2="78728" y2="59113"/>
                        <a14:foregroundMark x1="78509" y1="59442" x2="77412" y2="59770"/>
                        <a14:foregroundMark x1="77632" y1="60099" x2="77412" y2="64532"/>
                        <a14:foregroundMark x1="77412" y1="64532" x2="76316" y2="66995"/>
                        <a14:foregroundMark x1="76316" y1="67159" x2="74342" y2="68309"/>
                        <a14:foregroundMark x1="65132" y1="31363" x2="66447" y2="34483"/>
                        <a14:foregroundMark x1="66228" y1="36453" x2="67544" y2="38259"/>
                        <a14:foregroundMark x1="69737" y1="38259" x2="68421" y2="38259"/>
                        <a14:foregroundMark x1="40132" y1="30049" x2="39912" y2="31527"/>
                        <a14:foregroundMark x1="43202" y1="29721" x2="43202" y2="29721"/>
                        <a14:foregroundMark x1="42982" y1="32677" x2="42982" y2="32677"/>
                        <a14:foregroundMark x1="40351" y1="35140" x2="40351" y2="35140"/>
                        <a14:foregroundMark x1="39912" y1="34319" x2="40351" y2="34811"/>
                        <a14:foregroundMark x1="47807" y1="32512" x2="44737" y2="33005"/>
                        <a14:foregroundMark x1="44079" y1="33662" x2="43421" y2="36782"/>
                        <a14:foregroundMark x1="40789" y1="36617" x2="38596" y2="37110"/>
                        <a14:foregroundMark x1="20175" y1="29392" x2="21930" y2="32184"/>
                        <a14:foregroundMark x1="21930" y1="32841" x2="23904" y2="34154"/>
                        <a14:foregroundMark x1="24561" y1="35632" x2="25219" y2="39573"/>
                        <a14:foregroundMark x1="25000" y1="40066" x2="26096" y2="43514"/>
                        <a14:foregroundMark x1="26535" y1="44007" x2="29167" y2="45813"/>
                        <a14:foregroundMark x1="29386" y1="45977" x2="35526" y2="47455"/>
                        <a14:foregroundMark x1="35746" y1="47455" x2="40570" y2="47291"/>
                        <a14:foregroundMark x1="43202" y1="14286" x2="41886" y2="16092"/>
                        <a14:foregroundMark x1="41667" y1="17570" x2="42763" y2="19376"/>
                        <a14:foregroundMark x1="42544" y1="19704" x2="43860" y2="20197"/>
                        <a14:foregroundMark x1="43421" y1="21018" x2="43640" y2="21839"/>
                        <a14:foregroundMark x1="43421" y1="22989" x2="42325" y2="25123"/>
                        <a14:foregroundMark x1="41886" y1="25452" x2="41667" y2="27094"/>
                        <a14:foregroundMark x1="41667" y1="27750" x2="41667" y2="28243"/>
                        <a14:foregroundMark x1="38377" y1="21839" x2="37719" y2="22989"/>
                        <a14:foregroundMark x1="36842" y1="24302" x2="36842" y2="25944"/>
                        <a14:foregroundMark x1="37061" y1="25616" x2="34868" y2="27094"/>
                        <a14:foregroundMark x1="34211" y1="29392" x2="35307" y2="30213"/>
                        <a14:foregroundMark x1="49561" y1="5090" x2="46711" y2="6897"/>
                        <a14:foregroundMark x1="45614" y1="7718" x2="43640" y2="11823"/>
                        <a14:foregroundMark x1="43202" y1="12808" x2="42763" y2="13957"/>
                        <a14:foregroundMark x1="50658" y1="3941" x2="53070" y2="2627"/>
                        <a14:foregroundMark x1="54167" y1="2627" x2="56360" y2="2956"/>
                        <a14:foregroundMark x1="59649" y1="3284" x2="61404" y2="4433"/>
                        <a14:foregroundMark x1="62719" y1="6732" x2="63816" y2="7553"/>
                        <a14:foregroundMark x1="64912" y1="8867" x2="65570" y2="11987"/>
                        <a14:foregroundMark x1="65132" y1="12644" x2="64035" y2="17406"/>
                        <a14:foregroundMark x1="64912" y1="17241" x2="65570" y2="20033"/>
                        <a14:foregroundMark x1="71711" y1="90312" x2="71930" y2="94089"/>
                        <a14:foregroundMark x1="71930" y1="95567" x2="69737" y2="95238"/>
                        <a14:foregroundMark x1="67544" y1="95731" x2="61623" y2="97209"/>
                        <a14:foregroundMark x1="61404" y1="97373" x2="54386" y2="97044"/>
                        <a14:foregroundMark x1="50877" y1="94417" x2="48465" y2="94417"/>
                        <a14:foregroundMark x1="51316" y1="95895" x2="53289" y2="97044"/>
                        <a14:foregroundMark x1="46930" y1="94745" x2="42763" y2="95731"/>
                        <a14:foregroundMark x1="41667" y1="96223" x2="34868" y2="95238"/>
                        <a14:foregroundMark x1="38377" y1="88342" x2="35526" y2="90476"/>
                        <a14:foregroundMark x1="35088" y1="90969" x2="34211" y2="93432"/>
                        <a14:foregroundMark x1="33772" y1="92447" x2="33114" y2="94253"/>
                        <a14:foregroundMark x1="40132" y1="64532" x2="39474" y2="88177"/>
                        <a14:foregroundMark x1="38596" y1="48768" x2="35526" y2="54351"/>
                        <a14:foregroundMark x1="34868" y1="54680" x2="34868" y2="58456"/>
                        <a14:foregroundMark x1="34649" y1="59770" x2="37719" y2="59934"/>
                        <a14:foregroundMark x1="37939" y1="61412" x2="39254" y2="64039"/>
                        <a14:foregroundMark x1="21930" y1="22332" x2="19079" y2="24631"/>
                        <a14:foregroundMark x1="19079" y1="25452" x2="19956" y2="27915"/>
                        <a14:foregroundMark x1="25000" y1="20361" x2="28070" y2="18062"/>
                        <a14:foregroundMark x1="29605" y1="18227" x2="33553" y2="18062"/>
                        <a14:foregroundMark x1="34868" y1="19376" x2="38158" y2="21018"/>
                        <a14:foregroundMark x1="62281" y1="23974" x2="63377" y2="32841"/>
                        <a14:foregroundMark x1="65132" y1="22496" x2="64912" y2="23481"/>
                        <a14:foregroundMark x1="72368" y1="69787" x2="72807" y2="89819"/>
                        <a14:foregroundMark x1="62281" y1="23974" x2="62719" y2="26273"/>
                        <a14:foregroundMark x1="24781" y1="19540" x2="23026" y2="21018"/>
                        <a14:foregroundMark x1="64474" y1="23645" x2="62061" y2="26765"/>
                        <a14:foregroundMark x1="73246" y1="73235" x2="72588" y2="86700"/>
                        <a14:foregroundMark x1="63377" y1="25452" x2="63377" y2="27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1600" y="2695757"/>
            <a:ext cx="2616076" cy="341914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7596336" y="1700808"/>
            <a:ext cx="138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433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-0.53021 -0.0847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-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" grpId="0"/>
      <p:bldP spid="18" grpId="0"/>
      <p:bldP spid="2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642327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Abrir corchete"/>
          <p:cNvSpPr/>
          <p:nvPr/>
        </p:nvSpPr>
        <p:spPr>
          <a:xfrm>
            <a:off x="7452320" y="1412776"/>
            <a:ext cx="1691680" cy="4608512"/>
          </a:xfrm>
          <a:prstGeom prst="leftBracket">
            <a:avLst>
              <a:gd name="adj" fmla="val 32925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innerShdw blurRad="635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17" name="16 CuadroTexto"/>
          <p:cNvSpPr txBox="1"/>
          <p:nvPr/>
        </p:nvSpPr>
        <p:spPr>
          <a:xfrm>
            <a:off x="7647433" y="5076825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187624" y="1124744"/>
            <a:ext cx="5781026" cy="145437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 err="1" smtClean="0">
                <a:solidFill>
                  <a:schemeClr val="tx1"/>
                </a:solidFill>
              </a:rPr>
              <a:t>The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dog</a:t>
            </a:r>
            <a:r>
              <a:rPr lang="es-ES_tradnl" sz="2800" b="1" dirty="0" smtClean="0">
                <a:solidFill>
                  <a:schemeClr val="tx1"/>
                </a:solidFill>
              </a:rPr>
              <a:t> has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bone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_tradnl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2800" dirty="0" smtClean="0">
                <a:solidFill>
                  <a:schemeClr val="tx1"/>
                </a:solidFill>
              </a:rPr>
              <a:t>_______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bone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47433" y="4356393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31640" y="116632"/>
            <a:ext cx="66967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52320" y="3068960"/>
            <a:ext cx="165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490615" y="3710678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96336" y="1700808"/>
            <a:ext cx="138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2" name="Picture 4" descr="http://www.how-to-draw-cartoons-online.com/image-files/cartoon-bon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0" r="100000">
                        <a14:backgroundMark x1="31600" y1="56000" x2="46400" y2="55200"/>
                        <a14:backgroundMark x1="97600" y1="39200" x2="960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37" b="30617"/>
          <a:stretch/>
        </p:blipFill>
        <p:spPr bwMode="auto">
          <a:xfrm rot="19845011">
            <a:off x="3604355" y="3399587"/>
            <a:ext cx="1031953" cy="4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http://t0.gstatic.com/images?q=tbn:ANd9GcTPvK3XKd1UTsGVRNpAM6iaOND8JnV-PTQ83TyB2eu3kfbl5OSQ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2" l="0" r="100000">
                        <a14:foregroundMark x1="40341" y1="9417" x2="44318" y2="21525"/>
                        <a14:foregroundMark x1="44318" y1="22870" x2="59659" y2="40807"/>
                        <a14:foregroundMark x1="62500" y1="41704" x2="75568" y2="49776"/>
                        <a14:foregroundMark x1="76705" y1="53812" x2="80682" y2="65022"/>
                        <a14:foregroundMark x1="74432" y1="76233" x2="56818" y2="76682"/>
                        <a14:foregroundMark x1="36932" y1="48430" x2="35795" y2="69058"/>
                        <a14:foregroundMark x1="30682" y1="46637" x2="30682" y2="70852"/>
                        <a14:foregroundMark x1="32955" y1="27354" x2="30114" y2="40807"/>
                        <a14:foregroundMark x1="30114" y1="33632" x2="30114" y2="38117"/>
                        <a14:foregroundMark x1="32386" y1="23318" x2="33523" y2="28251"/>
                        <a14:foregroundMark x1="31250" y1="29596" x2="29545" y2="33184"/>
                        <a14:foregroundMark x1="26136" y1="26906" x2="16477" y2="26009"/>
                        <a14:foregroundMark x1="36932" y1="14798" x2="25000" y2="12556"/>
                        <a14:foregroundMark x1="34091" y1="2691" x2="38068" y2="3139"/>
                        <a14:foregroundMark x1="31250" y1="5381" x2="18750" y2="4484"/>
                        <a14:foregroundMark x1="45455" y1="5830" x2="46023" y2="9417"/>
                        <a14:foregroundMark x1="46023" y1="52018" x2="43750" y2="78924"/>
                        <a14:foregroundMark x1="49432" y1="54709" x2="56250" y2="65471"/>
                        <a14:foregroundMark x1="58523" y1="68610" x2="45455" y2="6950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8672" y="2985988"/>
            <a:ext cx="2471340" cy="29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how-to-draw-cartoons-online.com/image-files/cartoon-bone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>
                        <a14:backgroundMark x1="31600" y1="56000" x2="46400" y2="55200"/>
                        <a14:backgroundMark x1="97600" y1="39200" x2="960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237" r="69094" b="30617"/>
          <a:stretch/>
        </p:blipFill>
        <p:spPr bwMode="auto">
          <a:xfrm rot="19845011">
            <a:off x="3591081" y="3623208"/>
            <a:ext cx="318932" cy="4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7489254" y="2348880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49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49878 -0.3773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188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18" grpId="0"/>
      <p:bldP spid="20" grpId="0"/>
      <p:bldP spid="15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323528" y="620688"/>
            <a:ext cx="8496944" cy="5642327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1 Abrir corchete"/>
          <p:cNvSpPr/>
          <p:nvPr/>
        </p:nvSpPr>
        <p:spPr>
          <a:xfrm>
            <a:off x="7452320" y="1412776"/>
            <a:ext cx="1691680" cy="4608512"/>
          </a:xfrm>
          <a:prstGeom prst="leftBracket">
            <a:avLst>
              <a:gd name="adj" fmla="val 32925"/>
            </a:avLst>
          </a:prstGeom>
          <a:solidFill>
            <a:schemeClr val="bg1"/>
          </a:solidFill>
          <a:ln w="76200">
            <a:solidFill>
              <a:srgbClr val="92D050"/>
            </a:solidFill>
          </a:ln>
          <a:effectLst>
            <a:innerShdw blurRad="63500" dist="889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14" name="13 Llamada rectangular redondeada"/>
          <p:cNvSpPr/>
          <p:nvPr/>
        </p:nvSpPr>
        <p:spPr>
          <a:xfrm>
            <a:off x="1187624" y="1124744"/>
            <a:ext cx="5781026" cy="1454373"/>
          </a:xfrm>
          <a:prstGeom prst="wedgeRoundRectCallout">
            <a:avLst>
              <a:gd name="adj1" fmla="val 14913"/>
              <a:gd name="adj2" fmla="val 767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tx1"/>
                </a:solidFill>
              </a:rPr>
              <a:t>Bart and I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have</a:t>
            </a:r>
            <a:r>
              <a:rPr lang="es-ES_tradnl" sz="2800" b="1" dirty="0" smtClean="0">
                <a:solidFill>
                  <a:schemeClr val="tx1"/>
                </a:solidFill>
              </a:rPr>
              <a:t>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got</a:t>
            </a:r>
            <a:r>
              <a:rPr lang="es-ES_tradnl" sz="2800" b="1" dirty="0" smtClean="0">
                <a:solidFill>
                  <a:schemeClr val="tx1"/>
                </a:solidFill>
              </a:rPr>
              <a:t> a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sister</a:t>
            </a:r>
            <a:r>
              <a:rPr lang="es-ES_tradnl" sz="2000" b="1" dirty="0" smtClean="0">
                <a:solidFill>
                  <a:schemeClr val="tx1"/>
                </a:solidFill>
              </a:rPr>
              <a:t>.</a:t>
            </a:r>
            <a:endParaRPr lang="es-ES_tradnl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s-ES_tradnl" sz="3200" b="1" dirty="0" err="1" smtClean="0">
                <a:solidFill>
                  <a:schemeClr val="tx1"/>
                </a:solidFill>
              </a:rPr>
              <a:t>It’s</a:t>
            </a:r>
            <a:r>
              <a:rPr lang="es-ES_tradnl" sz="3200" b="1" dirty="0" smtClean="0">
                <a:solidFill>
                  <a:schemeClr val="tx1"/>
                </a:solidFill>
              </a:rPr>
              <a:t> </a:t>
            </a:r>
            <a:r>
              <a:rPr lang="es-ES_tradnl" sz="2800" dirty="0" smtClean="0">
                <a:solidFill>
                  <a:schemeClr val="tx1"/>
                </a:solidFill>
              </a:rPr>
              <a:t>_______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sister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647433" y="5076473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331640" y="116632"/>
            <a:ext cx="6696744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452320" y="3068960"/>
            <a:ext cx="16557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7490615" y="3710678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her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596336" y="1700808"/>
            <a:ext cx="1389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my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7489254" y="2348880"/>
            <a:ext cx="1619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5" y="2986410"/>
            <a:ext cx="3456385" cy="3058748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647433" y="4365104"/>
            <a:ext cx="138906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32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its</a:t>
            </a:r>
            <a:endParaRPr lang="es-ES" sz="32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4004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49878 -0.48241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-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0" grpId="0"/>
      <p:bldP spid="15" grpId="0"/>
      <p:bldP spid="19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Rectángulo redondeado"/>
          <p:cNvSpPr/>
          <p:nvPr/>
        </p:nvSpPr>
        <p:spPr>
          <a:xfrm>
            <a:off x="755576" y="620688"/>
            <a:ext cx="7632848" cy="5642327"/>
          </a:xfrm>
          <a:prstGeom prst="roundRect">
            <a:avLst>
              <a:gd name="adj" fmla="val 6679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Llamada ovalada"/>
          <p:cNvSpPr/>
          <p:nvPr/>
        </p:nvSpPr>
        <p:spPr>
          <a:xfrm>
            <a:off x="2555776" y="1124744"/>
            <a:ext cx="4412874" cy="1454373"/>
          </a:xfrm>
          <a:prstGeom prst="wedgeEllipseCallout">
            <a:avLst>
              <a:gd name="adj1" fmla="val -16747"/>
              <a:gd name="adj2" fmla="val 9526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2800" b="1" dirty="0" smtClean="0">
                <a:solidFill>
                  <a:schemeClr val="tx1"/>
                </a:solidFill>
              </a:rPr>
              <a:t>BYE </a:t>
            </a:r>
            <a:r>
              <a:rPr lang="es-ES_tradnl" sz="2800" b="1" dirty="0" err="1" smtClean="0">
                <a:solidFill>
                  <a:schemeClr val="tx1"/>
                </a:solidFill>
              </a:rPr>
              <a:t>BYE</a:t>
            </a:r>
            <a:r>
              <a:rPr lang="es-ES_tradnl" sz="2800" b="1" dirty="0" smtClean="0">
                <a:solidFill>
                  <a:schemeClr val="tx1"/>
                </a:solidFill>
              </a:rPr>
              <a:t>!</a:t>
            </a:r>
            <a:endParaRPr lang="es-ES_tradnl" sz="3200" b="1" dirty="0">
              <a:solidFill>
                <a:schemeClr val="tx1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852936"/>
            <a:ext cx="3456385" cy="30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51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62" y="1492970"/>
            <a:ext cx="2476500" cy="4864100"/>
          </a:xfrm>
          <a:prstGeom prst="rect">
            <a:avLst/>
          </a:prstGeom>
        </p:spPr>
      </p:pic>
      <p:sp>
        <p:nvSpPr>
          <p:cNvPr id="12" name="11 Llamada ovalada"/>
          <p:cNvSpPr/>
          <p:nvPr/>
        </p:nvSpPr>
        <p:spPr>
          <a:xfrm>
            <a:off x="874406" y="924941"/>
            <a:ext cx="5279117" cy="2288035"/>
          </a:xfrm>
          <a:prstGeom prst="wedgeEllipseCallout">
            <a:avLst>
              <a:gd name="adj1" fmla="val 58974"/>
              <a:gd name="adj2" fmla="val 44076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234446" y="1334378"/>
            <a:ext cx="50657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have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got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</a:p>
          <a:p>
            <a:r>
              <a:rPr lang="es-ES_tradnl" sz="3600" dirty="0" err="1" smtClean="0"/>
              <a:t>It’s</a:t>
            </a:r>
            <a:r>
              <a:rPr lang="es-ES_tradnl" sz="3600" dirty="0" smtClean="0"/>
              <a:t> </a:t>
            </a:r>
            <a:r>
              <a:rPr lang="es-ES_tradnl" sz="40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pic>
        <p:nvPicPr>
          <p:cNvPr id="15" name="Picture 2" descr="http://www.visualphotos.com/photo/2x2917738/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97538" l="10000" r="90000">
                        <a14:foregroundMark x1="47286" y1="16856" x2="52000" y2="17045"/>
                        <a14:foregroundMark x1="44571" y1="17235" x2="41857" y2="18371"/>
                        <a14:foregroundMark x1="55571" y1="17614" x2="59857" y2="19697"/>
                        <a14:foregroundMark x1="64143" y1="24811" x2="68571" y2="36174"/>
                        <a14:foregroundMark x1="64857" y1="25189" x2="67857" y2="33712"/>
                        <a14:foregroundMark x1="69000" y1="38636" x2="66000" y2="53788"/>
                        <a14:foregroundMark x1="70000" y1="41667" x2="68286" y2="50568"/>
                        <a14:foregroundMark x1="69286" y1="37121" x2="69571" y2="37879"/>
                        <a14:foregroundMark x1="68143" y1="32765" x2="68143" y2="32765"/>
                        <a14:foregroundMark x1="47000" y1="16477" x2="44714" y2="17614"/>
                        <a14:backgroundMark x1="34571" y1="60227" x2="34571" y2="60227"/>
                        <a14:backgroundMark x1="38571" y1="67614" x2="38571" y2="67614"/>
                        <a14:backgroundMark x1="47714" y1="79167" x2="47714" y2="79167"/>
                        <a14:backgroundMark x1="55714" y1="69318" x2="55714" y2="69318"/>
                        <a14:backgroundMark x1="65571" y1="59280" x2="65571" y2="59280"/>
                        <a14:backgroundMark x1="54000" y1="82197" x2="54000" y2="8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12267" r="23835" b="3950"/>
          <a:stretch/>
        </p:blipFill>
        <p:spPr bwMode="auto">
          <a:xfrm>
            <a:off x="2015716" y="3934583"/>
            <a:ext cx="2556284" cy="29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75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9" name="Picture 2" descr="http://wphhealthmatters.org/media/3821788/kid_soccer_704287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38"/>
          <a:stretch/>
        </p:blipFill>
        <p:spPr bwMode="auto">
          <a:xfrm>
            <a:off x="1131956" y="2836875"/>
            <a:ext cx="2719964" cy="34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899592" y="908720"/>
            <a:ext cx="5112568" cy="2232248"/>
          </a:xfrm>
          <a:prstGeom prst="wedgeEllipseCallout">
            <a:avLst>
              <a:gd name="adj1" fmla="val 66510"/>
              <a:gd name="adj2" fmla="val -2883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547664" y="1262370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</a:t>
            </a:r>
            <a:r>
              <a:rPr lang="es-ES_tradnl" sz="3600" dirty="0" smtClean="0"/>
              <a:t> has </a:t>
            </a:r>
            <a:r>
              <a:rPr lang="es-ES_tradnl" sz="3600" dirty="0" err="1" smtClean="0"/>
              <a:t>got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</a:p>
          <a:p>
            <a:r>
              <a:rPr lang="es-ES_tradnl" sz="3600" dirty="0" err="1" smtClean="0"/>
              <a:t>It’s</a:t>
            </a:r>
            <a:r>
              <a:rPr lang="es-ES_tradnl" sz="3600" dirty="0" smtClean="0"/>
              <a:t> </a:t>
            </a:r>
            <a:r>
              <a:rPr lang="es-ES_tradnl" sz="40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his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  <p:pic>
        <p:nvPicPr>
          <p:cNvPr id="10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>
            <a:off x="6012160" y="1086245"/>
            <a:ext cx="2592288" cy="52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68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8434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>
            <a:off x="5990186" y="1119466"/>
            <a:ext cx="2592288" cy="52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971599" y="908720"/>
            <a:ext cx="5149135" cy="2304256"/>
          </a:xfrm>
          <a:prstGeom prst="wedgeEllipseCallout">
            <a:avLst>
              <a:gd name="adj1" fmla="val 64912"/>
              <a:gd name="adj2" fmla="val -6276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368207" y="1268760"/>
            <a:ext cx="47525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She</a:t>
            </a:r>
            <a:r>
              <a:rPr lang="es-ES_tradnl" sz="3600" dirty="0" smtClean="0"/>
              <a:t> has </a:t>
            </a:r>
            <a:r>
              <a:rPr lang="es-ES_tradnl" sz="3600" dirty="0" err="1" smtClean="0"/>
              <a:t>got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</a:p>
          <a:p>
            <a:r>
              <a:rPr lang="es-ES_tradnl" sz="3600" dirty="0" err="1" smtClean="0"/>
              <a:t>It’s</a:t>
            </a:r>
            <a:r>
              <a:rPr lang="es-ES_tradnl" sz="3600" dirty="0" smtClean="0"/>
              <a:t> </a:t>
            </a:r>
            <a:r>
              <a:rPr lang="es-ES_tradnl" sz="44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her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  <p:pic>
        <p:nvPicPr>
          <p:cNvPr id="19460" name="Picture 4" descr="http://www.colourbox.com/preview/2783158-321239-little-girl-with-soccer-ball-in-boots-on-a-green-law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10307" r="96053">
                        <a14:foregroundMark x1="37281" y1="81875" x2="47368" y2="86458"/>
                        <a14:foregroundMark x1="73904" y1="25417" x2="73904" y2="25417"/>
                        <a14:foregroundMark x1="43640" y1="87083" x2="49123" y2="88125"/>
                        <a14:backgroundMark x1="35965" y1="35208" x2="35965" y2="35208"/>
                        <a14:backgroundMark x1="68421" y1="23958" x2="68421" y2="26042"/>
                        <a14:backgroundMark x1="64693" y1="28542" x2="64035" y2="29583"/>
                        <a14:backgroundMark x1="41009" y1="26042" x2="41886" y2="28750"/>
                        <a14:backgroundMark x1="73465" y1="34792" x2="73904" y2="36458"/>
                        <a14:backgroundMark x1="47807" y1="88125" x2="54605" y2="88750"/>
                        <a14:backgroundMark x1="44079" y1="87708" x2="46930" y2="8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68477"/>
            <a:ext cx="3083768" cy="324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98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8434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>
            <a:off x="5796136" y="1076411"/>
            <a:ext cx="2592288" cy="52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971600" y="908720"/>
            <a:ext cx="4752528" cy="2407606"/>
          </a:xfrm>
          <a:prstGeom prst="wedgeEllipseCallout">
            <a:avLst>
              <a:gd name="adj1" fmla="val 69986"/>
              <a:gd name="adj2" fmla="val -7482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475656" y="1272823"/>
            <a:ext cx="42484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</a:t>
            </a:r>
            <a:r>
              <a:rPr lang="es-ES_tradnl" sz="3600" dirty="0" smtClean="0"/>
              <a:t> has </a:t>
            </a:r>
            <a:r>
              <a:rPr lang="es-ES_tradnl" sz="3600" dirty="0" err="1" smtClean="0"/>
              <a:t>got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</a:p>
          <a:p>
            <a:r>
              <a:rPr lang="es-ES_tradnl" sz="3600" dirty="0" err="1" smtClean="0"/>
              <a:t>It’s</a:t>
            </a:r>
            <a:r>
              <a:rPr lang="es-ES_tradnl" sz="3600" dirty="0" smtClean="0"/>
              <a:t> </a:t>
            </a:r>
            <a:r>
              <a:rPr lang="es-ES_tradnl" sz="44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its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  <p:pic>
        <p:nvPicPr>
          <p:cNvPr id="20482" name="Picture 2" descr="http://www.dreamstime.com/cute-dog-chewing-soccer-ball-thumb914557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4000" y1="46442" x2="30000" y2="58052"/>
                        <a14:foregroundMark x1="30000" y1="58052" x2="30000" y2="64419"/>
                        <a14:foregroundMark x1="35750" y1="43446" x2="31500" y2="49064"/>
                        <a14:foregroundMark x1="29250" y1="55056" x2="29250" y2="64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r="15211"/>
          <a:stretch/>
        </p:blipFill>
        <p:spPr bwMode="auto">
          <a:xfrm>
            <a:off x="1259632" y="3350539"/>
            <a:ext cx="3033036" cy="286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536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3875878" y="927426"/>
            <a:ext cx="4392488" cy="2628292"/>
          </a:xfrm>
          <a:prstGeom prst="wedgeEllipseCallout">
            <a:avLst>
              <a:gd name="adj1" fmla="val -59544"/>
              <a:gd name="adj2" fmla="val -19539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499992" y="1124744"/>
            <a:ext cx="3564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We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have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got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</a:p>
          <a:p>
            <a:r>
              <a:rPr lang="es-ES_tradnl" sz="3600" dirty="0" err="1" smtClean="0"/>
              <a:t>It’s</a:t>
            </a:r>
            <a:r>
              <a:rPr lang="es-ES_tradnl" sz="3600" dirty="0" smtClean="0"/>
              <a:t> </a:t>
            </a:r>
            <a:r>
              <a:rPr lang="es-ES_tradnl" sz="48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872" y1="83610" x2="59431" y2="95487"/>
                        <a14:foregroundMark x1="67260" y1="84798" x2="62989" y2="95724"/>
                        <a14:foregroundMark x1="67616" y1="93587" x2="60498" y2="96675"/>
                        <a14:foregroundMark x1="79715" y1="94299" x2="82206" y2="96912"/>
                        <a14:foregroundMark x1="73665" y1="87173" x2="73665" y2="90974"/>
                        <a14:backgroundMark x1="56228" y1="34679" x2="56228" y2="346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19" y="1135348"/>
            <a:ext cx="3352650" cy="502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63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63" name="62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217" l="0" r="98974">
                        <a14:foregroundMark x1="37949" y1="89034" x2="40513" y2="94256"/>
                        <a14:foregroundMark x1="69231" y1="75979" x2="75385" y2="81201"/>
                        <a14:foregroundMark x1="63590" y1="4961" x2="67179" y2="4961"/>
                        <a14:backgroundMark x1="68718" y1="7050" x2="68718" y2="7050"/>
                        <a14:backgroundMark x1="65128" y1="4961" x2="65128" y2="4961"/>
                        <a14:backgroundMark x1="62564" y1="4439" x2="62051" y2="4439"/>
                        <a14:backgroundMark x1="70256" y1="9138" x2="70256" y2="9138"/>
                        <a14:backgroundMark x1="67179" y1="4700" x2="67179" y2="4700"/>
                        <a14:backgroundMark x1="74359" y1="30026" x2="80000" y2="45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62" y="1310960"/>
            <a:ext cx="2476500" cy="4864100"/>
          </a:xfrm>
          <a:prstGeom prst="rect">
            <a:avLst/>
          </a:prstGeom>
        </p:spPr>
      </p:pic>
      <p:sp>
        <p:nvSpPr>
          <p:cNvPr id="7" name="6 Llamada ovalada"/>
          <p:cNvSpPr/>
          <p:nvPr/>
        </p:nvSpPr>
        <p:spPr>
          <a:xfrm>
            <a:off x="1115617" y="1052736"/>
            <a:ext cx="4680520" cy="2690274"/>
          </a:xfrm>
          <a:prstGeom prst="wedgeEllipseCallout">
            <a:avLst>
              <a:gd name="adj1" fmla="val 64091"/>
              <a:gd name="adj2" fmla="val 17090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1331640" y="1124744"/>
            <a:ext cx="42484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all</a:t>
            </a:r>
            <a:r>
              <a:rPr lang="es-ES_tradnl" sz="3600" dirty="0" smtClean="0"/>
              <a:t> </a:t>
            </a:r>
            <a:endParaRPr lang="es-ES_tradnl" sz="3600" dirty="0" smtClean="0"/>
          </a:p>
          <a:p>
            <a:pPr algn="ctr"/>
            <a:r>
              <a:rPr lang="es-ES_tradnl" sz="3600" dirty="0" err="1" smtClean="0"/>
              <a:t>have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got</a:t>
            </a:r>
            <a:r>
              <a:rPr lang="es-ES_tradnl" sz="3600" dirty="0" smtClean="0"/>
              <a:t> a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</a:p>
          <a:p>
            <a:pPr algn="ctr"/>
            <a:r>
              <a:rPr lang="es-ES_tradnl" sz="3600" dirty="0" err="1" smtClean="0"/>
              <a:t>That’s</a:t>
            </a:r>
            <a:r>
              <a:rPr lang="es-ES_tradnl" sz="3600" dirty="0" smtClean="0"/>
              <a:t> </a:t>
            </a:r>
            <a:r>
              <a:rPr lang="es-ES_tradnl" sz="40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your</a:t>
            </a:r>
            <a:r>
              <a:rPr lang="es-ES_tradnl" sz="3600" dirty="0" smtClean="0"/>
              <a:t> </a:t>
            </a:r>
            <a:r>
              <a:rPr lang="es-ES_tradnl" sz="3600" dirty="0" err="1" smtClean="0"/>
              <a:t>ball</a:t>
            </a:r>
            <a:r>
              <a:rPr lang="es-ES_tradnl" sz="3600" dirty="0" smtClean="0"/>
              <a:t>.</a:t>
            </a:r>
            <a:endParaRPr lang="es-ES" sz="3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pic>
        <p:nvPicPr>
          <p:cNvPr id="23554" name="Picture 2" descr="http://www.visualphotos.com/photo/2x2917738/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97538" l="10000" r="90000">
                        <a14:foregroundMark x1="47286" y1="16856" x2="52000" y2="17045"/>
                        <a14:foregroundMark x1="44571" y1="17235" x2="41857" y2="18371"/>
                        <a14:foregroundMark x1="55571" y1="17614" x2="59857" y2="19697"/>
                        <a14:foregroundMark x1="64143" y1="24811" x2="68571" y2="36174"/>
                        <a14:foregroundMark x1="64857" y1="25189" x2="67857" y2="33712"/>
                        <a14:foregroundMark x1="69000" y1="38636" x2="66000" y2="53788"/>
                        <a14:foregroundMark x1="70000" y1="41667" x2="68286" y2="50568"/>
                        <a14:foregroundMark x1="69286" y1="37121" x2="69571" y2="37879"/>
                        <a14:foregroundMark x1="68143" y1="32765" x2="68143" y2="32765"/>
                        <a14:foregroundMark x1="47000" y1="16477" x2="44714" y2="17614"/>
                        <a14:backgroundMark x1="34571" y1="60227" x2="34571" y2="60227"/>
                        <a14:backgroundMark x1="38571" y1="67614" x2="38571" y2="67614"/>
                        <a14:backgroundMark x1="47714" y1="79167" x2="47714" y2="79167"/>
                        <a14:backgroundMark x1="55714" y1="69318" x2="55714" y2="69318"/>
                        <a14:backgroundMark x1="65571" y1="59280" x2="65571" y2="59280"/>
                        <a14:backgroundMark x1="54000" y1="82197" x2="54000" y2="82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12267" r="23835" b="3950"/>
          <a:stretch/>
        </p:blipFill>
        <p:spPr bwMode="auto">
          <a:xfrm>
            <a:off x="2015716" y="4342591"/>
            <a:ext cx="2556284" cy="29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visualphotos.com/photo/2x2917738/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97538" l="10000" r="90000">
                        <a14:foregroundMark x1="69000" y1="38636" x2="66000" y2="53788"/>
                        <a14:backgroundMark x1="34571" y1="60227" x2="34571" y2="60227"/>
                        <a14:backgroundMark x1="38571" y1="67614" x2="38571" y2="67614"/>
                        <a14:backgroundMark x1="47714" y1="79167" x2="47714" y2="79167"/>
                        <a14:backgroundMark x1="55714" y1="69318" x2="55714" y2="69318"/>
                        <a14:backgroundMark x1="65571" y1="59280" x2="65571" y2="59280"/>
                        <a14:backgroundMark x1="54000" y1="82197" x2="54000" y2="82197"/>
                        <a14:backgroundMark x1="35714" y1="25189" x2="49857" y2="57955"/>
                        <a14:backgroundMark x1="57857" y1="22727" x2="65286" y2="49242"/>
                        <a14:backgroundMark x1="31714" y1="37500" x2="39143" y2="60038"/>
                        <a14:backgroundMark x1="68143" y1="36174" x2="64143" y2="57008"/>
                        <a14:backgroundMark x1="33000" y1="49242" x2="38143" y2="60038"/>
                        <a14:backgroundMark x1="48286" y1="80492" x2="49571" y2="91098"/>
                        <a14:backgroundMark x1="68429" y1="41098" x2="67143" y2="49811"/>
                        <a14:backgroundMark x1="37857" y1="63258" x2="37857" y2="63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87" t="12267" r="23835" b="3950"/>
          <a:stretch/>
        </p:blipFill>
        <p:spPr bwMode="auto">
          <a:xfrm rot="20518557">
            <a:off x="2109320" y="4327550"/>
            <a:ext cx="2556284" cy="297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9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39552" y="692696"/>
            <a:ext cx="8064896" cy="5688632"/>
          </a:xfrm>
          <a:prstGeom prst="roundRect">
            <a:avLst>
              <a:gd name="adj" fmla="val 7530"/>
            </a:avLst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Llamada ovalada"/>
          <p:cNvSpPr/>
          <p:nvPr/>
        </p:nvSpPr>
        <p:spPr>
          <a:xfrm>
            <a:off x="1475656" y="836712"/>
            <a:ext cx="5832648" cy="1656184"/>
          </a:xfrm>
          <a:prstGeom prst="wedgeEllipseCallout">
            <a:avLst>
              <a:gd name="adj1" fmla="val 42538"/>
              <a:gd name="adj2" fmla="val 60930"/>
            </a:avLst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2123728" y="963885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 err="1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They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have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got</a:t>
            </a:r>
            <a:r>
              <a:rPr lang="es-ES_tradnl" sz="3200" dirty="0" smtClean="0"/>
              <a:t> a </a:t>
            </a:r>
            <a:r>
              <a:rPr lang="es-ES_tradnl" sz="3200" dirty="0" err="1" smtClean="0"/>
              <a:t>ball</a:t>
            </a:r>
            <a:r>
              <a:rPr lang="es-ES_tradnl" sz="3200" dirty="0" smtClean="0"/>
              <a:t>.</a:t>
            </a:r>
          </a:p>
          <a:p>
            <a:r>
              <a:rPr lang="es-ES_tradnl" sz="3200" dirty="0" err="1" smtClean="0"/>
              <a:t>It’s</a:t>
            </a:r>
            <a:r>
              <a:rPr lang="es-ES_tradnl" sz="3200" dirty="0" smtClean="0"/>
              <a:t> </a:t>
            </a:r>
            <a:r>
              <a:rPr lang="es-ES_tradnl" sz="4000" b="1" dirty="0" err="1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their</a:t>
            </a:r>
            <a:r>
              <a:rPr lang="es-ES_tradnl" sz="3200" dirty="0" smtClean="0"/>
              <a:t> </a:t>
            </a:r>
            <a:r>
              <a:rPr lang="es-ES_tradnl" sz="3200" dirty="0" err="1" smtClean="0"/>
              <a:t>ball</a:t>
            </a:r>
            <a:r>
              <a:rPr lang="es-ES_tradnl" sz="3200" dirty="0" smtClean="0"/>
              <a:t>.</a:t>
            </a:r>
            <a:endParaRPr lang="es-ES" sz="32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s-ES_tradnl" sz="2000" dirty="0" smtClean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PERSONAL PRONOUNS/</a:t>
            </a:r>
            <a:r>
              <a:rPr lang="es-ES_tradnl" sz="2000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Ravie" pitchFamily="82" charset="0"/>
              </a:rPr>
              <a:t>POSSESSIVE ADJECTIVES</a:t>
            </a:r>
            <a:endParaRPr lang="es-ES" sz="1400" dirty="0">
              <a:solidFill>
                <a:srgbClr val="00B0F0"/>
              </a:solidFill>
              <a:latin typeface="Ravie" pitchFamily="82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872" y1="83610" x2="59431" y2="95487"/>
                        <a14:foregroundMark x1="67260" y1="84798" x2="62989" y2="95724"/>
                        <a14:foregroundMark x1="67616" y1="93587" x2="60498" y2="96675"/>
                        <a14:foregroundMark x1="79715" y1="94299" x2="82206" y2="96912"/>
                        <a14:foregroundMark x1="73665" y1="87173" x2="73665" y2="90974"/>
                        <a14:backgroundMark x1="56228" y1="34679" x2="56228" y2="346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94" y="1989174"/>
            <a:ext cx="2928102" cy="4392154"/>
          </a:xfrm>
          <a:prstGeom prst="rect">
            <a:avLst/>
          </a:prstGeom>
        </p:spPr>
      </p:pic>
      <p:pic>
        <p:nvPicPr>
          <p:cNvPr id="10" name="Picture 2" descr="http://englishtospanishforkids.com/wp-content/uploads/2011/06/boy-pointin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/>
          <a:stretch/>
        </p:blipFill>
        <p:spPr bwMode="auto">
          <a:xfrm>
            <a:off x="6017157" y="1991112"/>
            <a:ext cx="2150245" cy="43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9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447</Words>
  <Application>Microsoft Office PowerPoint</Application>
  <PresentationFormat>Presentación en pantalla (4:3)</PresentationFormat>
  <Paragraphs>230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25</cp:revision>
  <dcterms:created xsi:type="dcterms:W3CDTF">2012-12-25T17:52:36Z</dcterms:created>
  <dcterms:modified xsi:type="dcterms:W3CDTF">2013-01-28T19:34:28Z</dcterms:modified>
</cp:coreProperties>
</file>