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11E5-8A9F-4F8C-A280-2E484199907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30E0-453D-4DAA-8E67-DFBDCE324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118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11E5-8A9F-4F8C-A280-2E484199907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30E0-453D-4DAA-8E67-DFBDCE324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154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11E5-8A9F-4F8C-A280-2E484199907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30E0-453D-4DAA-8E67-DFBDCE324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062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11E5-8A9F-4F8C-A280-2E484199907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30E0-453D-4DAA-8E67-DFBDCE324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403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11E5-8A9F-4F8C-A280-2E484199907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30E0-453D-4DAA-8E67-DFBDCE324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40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11E5-8A9F-4F8C-A280-2E484199907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30E0-453D-4DAA-8E67-DFBDCE324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978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11E5-8A9F-4F8C-A280-2E484199907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30E0-453D-4DAA-8E67-DFBDCE324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07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11E5-8A9F-4F8C-A280-2E484199907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30E0-453D-4DAA-8E67-DFBDCE324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778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11E5-8A9F-4F8C-A280-2E484199907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30E0-453D-4DAA-8E67-DFBDCE324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251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11E5-8A9F-4F8C-A280-2E484199907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30E0-453D-4DAA-8E67-DFBDCE324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800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11E5-8A9F-4F8C-A280-2E484199907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30E0-453D-4DAA-8E67-DFBDCE324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897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A11E5-8A9F-4F8C-A280-2E4841999070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E30E0-453D-4DAA-8E67-DFBDCE3248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57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24" y="509952"/>
            <a:ext cx="10180952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22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524" y="605190"/>
            <a:ext cx="9580952" cy="5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1087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19" y="719476"/>
            <a:ext cx="10104762" cy="5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8646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33" y="557571"/>
            <a:ext cx="10533333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714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571" y="657571"/>
            <a:ext cx="10142857" cy="55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6599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71" y="576619"/>
            <a:ext cx="10342857" cy="5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887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476" y="724238"/>
            <a:ext cx="8619048" cy="5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5061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24" y="571857"/>
            <a:ext cx="10380952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5055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47" y="581381"/>
            <a:ext cx="10161905" cy="5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2662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52" y="609952"/>
            <a:ext cx="10038095" cy="56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5433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76" y="481381"/>
            <a:ext cx="10419048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8560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809" y="557571"/>
            <a:ext cx="10352381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40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52" y="505190"/>
            <a:ext cx="10238095" cy="5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2925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05" y="548047"/>
            <a:ext cx="10276190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0136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33" y="576619"/>
            <a:ext cx="10333333" cy="5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34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28" y="629000"/>
            <a:ext cx="10257143" cy="5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08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57146" y="3244334"/>
            <a:ext cx="5677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https://wordwall.net/resource/52836241/as2-u8-anagram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015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https://wordwall.net/resource/52836274/as2-u8-matching-pairs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4684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52" y="590905"/>
            <a:ext cx="10238095" cy="56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07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62" y="509952"/>
            <a:ext cx="10390476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41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66" y="509952"/>
            <a:ext cx="10466667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18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24" y="552809"/>
            <a:ext cx="10180952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83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62" y="538524"/>
            <a:ext cx="10190476" cy="5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83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28" y="514714"/>
            <a:ext cx="10257143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71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190" y="576619"/>
            <a:ext cx="10047619" cy="5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02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809" y="790905"/>
            <a:ext cx="9952381" cy="5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38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00" y="743285"/>
            <a:ext cx="10000000" cy="5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09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66" y="786143"/>
            <a:ext cx="10066667" cy="5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17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38" y="724238"/>
            <a:ext cx="10009524" cy="5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93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14" y="762333"/>
            <a:ext cx="10028571" cy="5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34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76" y="548047"/>
            <a:ext cx="10219048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41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524" y="700428"/>
            <a:ext cx="9780952" cy="5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83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95" y="543285"/>
            <a:ext cx="10323809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37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14" y="762333"/>
            <a:ext cx="9828571" cy="5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61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05" y="538524"/>
            <a:ext cx="10276190" cy="5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74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95" y="619476"/>
            <a:ext cx="10523809" cy="56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98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3746" y="3244334"/>
            <a:ext cx="5924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https://wordwall.net/resource/29875824/as2-u8-gr1-some-a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6918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3389" y="3244334"/>
            <a:ext cx="5025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https://wordwall.net/resource/14781842/as2-u8-l2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4834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57" y="752809"/>
            <a:ext cx="9914286" cy="5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63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428" y="543285"/>
            <a:ext cx="10057143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4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90" y="529000"/>
            <a:ext cx="10247619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65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71" y="514714"/>
            <a:ext cx="10342857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572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00" y="529000"/>
            <a:ext cx="10400000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43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62" y="581381"/>
            <a:ext cx="10390476" cy="5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37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62" y="605190"/>
            <a:ext cx="10390476" cy="5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02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505190"/>
            <a:ext cx="10600000" cy="5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156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143" y="543285"/>
            <a:ext cx="9285714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523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476" y="600428"/>
            <a:ext cx="9219048" cy="5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9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238" y="557571"/>
            <a:ext cx="9409524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337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666" y="490905"/>
            <a:ext cx="9466667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492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476" y="500428"/>
            <a:ext cx="9419048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492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524" y="514714"/>
            <a:ext cx="9580952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484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333" y="548047"/>
            <a:ext cx="9333333" cy="5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98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095" y="533762"/>
            <a:ext cx="9523809" cy="5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111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571" y="567095"/>
            <a:ext cx="9542857" cy="5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743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190" y="529000"/>
            <a:ext cx="9847619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64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19" y="490905"/>
            <a:ext cx="10304762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944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286" y="609952"/>
            <a:ext cx="9971428" cy="56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004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57" y="462333"/>
            <a:ext cx="9914286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729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476" y="595666"/>
            <a:ext cx="9419048" cy="5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589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66" y="590905"/>
            <a:ext cx="10066667" cy="56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97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666" y="652809"/>
            <a:ext cx="9666667" cy="5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681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809" y="748047"/>
            <a:ext cx="9552381" cy="5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954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524" y="738524"/>
            <a:ext cx="9780952" cy="5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289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000" y="733762"/>
            <a:ext cx="9400000" cy="53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070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76" y="538524"/>
            <a:ext cx="10019048" cy="5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007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00" y="567095"/>
            <a:ext cx="9600000" cy="5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64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19" y="524238"/>
            <a:ext cx="10304762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708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286" y="705190"/>
            <a:ext cx="9971428" cy="5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879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43" y="643285"/>
            <a:ext cx="9885714" cy="5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971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09" y="581381"/>
            <a:ext cx="9752381" cy="5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372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38" y="562333"/>
            <a:ext cx="10209524" cy="5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949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428" y="748047"/>
            <a:ext cx="9857143" cy="5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750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428" y="714714"/>
            <a:ext cx="10057143" cy="5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422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428" y="705190"/>
            <a:ext cx="10057143" cy="5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121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095" y="729000"/>
            <a:ext cx="992380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942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43" y="652809"/>
            <a:ext cx="9885714" cy="5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984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03853" y="3244334"/>
            <a:ext cx="5384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https://wordwall.net/resource/52931843/as2-u8-long-i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7916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19" y="562333"/>
            <a:ext cx="10304762" cy="5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425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50422" y="3244334"/>
            <a:ext cx="4691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https://wordwall.net/resource/10475593/long-i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17145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333" y="790905"/>
            <a:ext cx="9733333" cy="5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667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57" y="633762"/>
            <a:ext cx="10314286" cy="5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293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762" y="824238"/>
            <a:ext cx="9790476" cy="5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986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43" y="857571"/>
            <a:ext cx="9885714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828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57" y="681381"/>
            <a:ext cx="9914286" cy="54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353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57" y="762333"/>
            <a:ext cx="9914286" cy="5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791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14" y="481381"/>
            <a:ext cx="10028571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296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19" y="571857"/>
            <a:ext cx="10104762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89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571" y="643285"/>
            <a:ext cx="10142857" cy="5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41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76" y="495666"/>
            <a:ext cx="10219048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128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81" y="667095"/>
            <a:ext cx="10095238" cy="55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113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24" y="629000"/>
            <a:ext cx="10180952" cy="5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747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47" y="686143"/>
            <a:ext cx="10161905" cy="54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19" y="581381"/>
            <a:ext cx="10304762" cy="5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653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24" y="648047"/>
            <a:ext cx="10180952" cy="5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03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https://wordwall.net/resource/29978981/as2-u8-would-you-like-to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5977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15261" y="3244334"/>
            <a:ext cx="5161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https://wordwall.net/resource/28017113/as2-u8-gr2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96831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66" y="595666"/>
            <a:ext cx="10066667" cy="5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639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52" y="619476"/>
            <a:ext cx="10238095" cy="56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381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66" y="676619"/>
            <a:ext cx="10066667" cy="5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0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90" y="576619"/>
            <a:ext cx="10247619" cy="5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620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428" y="657571"/>
            <a:ext cx="10057143" cy="55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87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809" y="609952"/>
            <a:ext cx="10152381" cy="56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932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143" y="581381"/>
            <a:ext cx="10085714" cy="5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239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19" y="676619"/>
            <a:ext cx="10104762" cy="5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7217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43" y="752809"/>
            <a:ext cx="9885714" cy="5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007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19" y="676619"/>
            <a:ext cx="10104762" cy="5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349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2" y="771857"/>
            <a:ext cx="9838095" cy="5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16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000" y="829000"/>
            <a:ext cx="9800000" cy="5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0218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47" y="729000"/>
            <a:ext cx="996190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528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https://www.youtube.com/watch?v=7_vERda2YpY&amp;embeds_referring_euri=https%3A%2F%2Fview.genial.ly%2F64ca3dfcc4c807001173c7f8&amp;source_ve_path=OTY3MTQ&amp;feature=emb_imp_woyt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5087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27</Words>
  <Application>Microsoft Office PowerPoint</Application>
  <PresentationFormat>Широкоэкранный</PresentationFormat>
  <Paragraphs>9</Paragraphs>
  <Slides>111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111</vt:i4>
      </vt:variant>
    </vt:vector>
  </HeadingPairs>
  <TitlesOfParts>
    <vt:vector size="1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12</cp:revision>
  <dcterms:created xsi:type="dcterms:W3CDTF">2024-03-06T09:13:51Z</dcterms:created>
  <dcterms:modified xsi:type="dcterms:W3CDTF">2024-03-06T10:27:57Z</dcterms:modified>
</cp:coreProperties>
</file>