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33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 rot="5400000">
            <a:off x="3946916" y="1375157"/>
            <a:ext cx="5822197" cy="4143403"/>
          </a:xfrm>
          <a:prstGeom prst="wedgeRoundRectCallout">
            <a:avLst>
              <a:gd name="adj1" fmla="val -51447"/>
              <a:gd name="adj2" fmla="val 71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028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714380" cy="52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static.onlinetrade.ru/img/items/b/fotokamera_momentalnoy_pechati_fujifilm_instax_mini_9_lim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714380" cy="71438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000108"/>
            <a:ext cx="942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643446"/>
            <a:ext cx="1143008" cy="7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s://images-na.ssl-images-amazon.com/images/I/51wygwm3MAL._SL1500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071546"/>
            <a:ext cx="1321871" cy="59836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4714884"/>
            <a:ext cx="1247741" cy="40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1071546"/>
            <a:ext cx="103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 descr="https://i.pinimg.com/originals/ca/a8/3d/caa83dcc66cfdf1c1d858f307e57e2e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4429132"/>
            <a:ext cx="1071570" cy="107157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" y="2214554"/>
            <a:ext cx="714348" cy="7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5643578"/>
            <a:ext cx="4571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0100" y="2143116"/>
            <a:ext cx="874018" cy="72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1538" y="5643578"/>
            <a:ext cx="84623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2071678"/>
            <a:ext cx="714380" cy="9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14546" y="5572140"/>
            <a:ext cx="838189" cy="11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71802" y="2143116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 descr="https://xn--80adi1bakij.xn--p1ai/wa-data/public/shop/products/85/89/8985/images/24304/24304.97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7554" y="5786430"/>
            <a:ext cx="1071570" cy="1071570"/>
          </a:xfrm>
          <a:prstGeom prst="rect">
            <a:avLst/>
          </a:prstGeom>
          <a:noFill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57819" y="714356"/>
            <a:ext cx="2428892" cy="384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57818" y="4572008"/>
            <a:ext cx="2800373" cy="11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00792" cy="327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390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0"/>
            <a:ext cx="115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000108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 rot="5400000">
            <a:off x="4554129" y="1732359"/>
            <a:ext cx="1893130" cy="6858048"/>
          </a:xfrm>
          <a:prstGeom prst="wedgeRoundRectCallout">
            <a:avLst>
              <a:gd name="adj1" fmla="val -38953"/>
              <a:gd name="adj2" fmla="val 58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429132"/>
            <a:ext cx="65008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4276730" cy="47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390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286124"/>
            <a:ext cx="115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86124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 rot="5400000">
            <a:off x="4196939" y="2661053"/>
            <a:ext cx="1893130" cy="6143668"/>
          </a:xfrm>
          <a:prstGeom prst="wedgeRoundRectCallout">
            <a:avLst>
              <a:gd name="adj1" fmla="val -38953"/>
              <a:gd name="adj2" fmla="val 58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929198"/>
            <a:ext cx="5114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390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357562"/>
            <a:ext cx="115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 rot="5400000">
            <a:off x="4196939" y="2661053"/>
            <a:ext cx="1893130" cy="6143668"/>
          </a:xfrm>
          <a:prstGeom prst="wedgeRoundRectCallout">
            <a:avLst>
              <a:gd name="adj1" fmla="val -38953"/>
              <a:gd name="adj2" fmla="val 58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0"/>
            <a:ext cx="426301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357562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5000636"/>
            <a:ext cx="4381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346130.selcdn.ru/storage1/include/site_266/section_2420/thumbs/SQZ_MEYf_6v7_1200x0_AybP2u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416953" cy="311427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0"/>
            <a:ext cx="1390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0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0"/>
            <a:ext cx="115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1352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 rot="5400000">
            <a:off x="3946906" y="2411020"/>
            <a:ext cx="2393196" cy="6143668"/>
          </a:xfrm>
          <a:prstGeom prst="wedgeRoundRectCallout">
            <a:avLst>
              <a:gd name="adj1" fmla="val -38953"/>
              <a:gd name="adj2" fmla="val 58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500570"/>
            <a:ext cx="5095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6</cp:revision>
  <dcterms:created xsi:type="dcterms:W3CDTF">2021-07-19T10:29:23Z</dcterms:created>
  <dcterms:modified xsi:type="dcterms:W3CDTF">2021-07-21T07:57:14Z</dcterms:modified>
</cp:coreProperties>
</file>