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F7FF"/>
    <a:srgbClr val="0A0048"/>
    <a:srgbClr val="E7E8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73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media" Target="../media/media2.wmv"/><Relationship Id="rId7" Type="http://schemas.openxmlformats.org/officeDocument/2006/relationships/image" Target="../media/image6.png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6" Type="http://schemas.openxmlformats.org/officeDocument/2006/relationships/image" Target="../media/image5.png"/><Relationship Id="rId5" Type="http://schemas.openxmlformats.org/officeDocument/2006/relationships/slideLayout" Target="../slideLayouts/slideLayout7.xml"/><Relationship Id="rId4" Type="http://schemas.openxmlformats.org/officeDocument/2006/relationships/video" Target="../media/media2.wm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04664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smtClean="0">
                <a:ln w="19050">
                  <a:solidFill>
                    <a:srgbClr val="002060"/>
                  </a:solidFill>
                </a:ln>
                <a:solidFill>
                  <a:srgbClr val="F7F7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 Demi" panose="020E0802020502020306" pitchFamily="34" charset="0"/>
              </a:rPr>
              <a:t>Present  Simple</a:t>
            </a:r>
            <a:endParaRPr lang="ru-RU" sz="8800" dirty="0">
              <a:ln w="19050">
                <a:solidFill>
                  <a:srgbClr val="002060"/>
                </a:solidFill>
              </a:ln>
              <a:solidFill>
                <a:srgbClr val="F7F7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4" name="Routines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59632" y="2289011"/>
            <a:ext cx="3012197" cy="3012197"/>
          </a:xfrm>
          <a:prstGeom prst="round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5" name="Routines (2).wmv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004048" y="2289010"/>
            <a:ext cx="3012197" cy="3012197"/>
          </a:xfrm>
          <a:prstGeom prst="round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6" name="TextBox 5"/>
          <p:cNvSpPr txBox="1"/>
          <p:nvPr/>
        </p:nvSpPr>
        <p:spPr>
          <a:xfrm>
            <a:off x="27624" y="5893241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n w="12700">
                  <a:solidFill>
                    <a:srgbClr val="002060"/>
                  </a:solidFill>
                </a:ln>
                <a:solidFill>
                  <a:srgbClr val="F7F7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 Demi" panose="020E0802020502020306" pitchFamily="34" charset="0"/>
              </a:rPr>
              <a:t>https://vk.com/teachingisfun</a:t>
            </a:r>
            <a:endParaRPr lang="ru-RU" sz="2000" dirty="0">
              <a:ln w="12700">
                <a:solidFill>
                  <a:srgbClr val="002060"/>
                </a:solidFill>
              </a:ln>
              <a:solidFill>
                <a:srgbClr val="F7F7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171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repeatCount="indefinite" fill="remove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1132">
                <p:cTn id="13" repeatCount="indefinite" fill="remove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7</TotalTime>
  <Words>5</Words>
  <Application>Microsoft Office PowerPoint</Application>
  <PresentationFormat>Экран (4:3)</PresentationFormat>
  <Paragraphs>2</Paragraphs>
  <Slides>1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Кнопка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БАСЯ</dc:creator>
  <cp:lastModifiedBy>Пользователь Windows</cp:lastModifiedBy>
  <cp:revision>3</cp:revision>
  <dcterms:created xsi:type="dcterms:W3CDTF">2020-04-24T15:37:25Z</dcterms:created>
  <dcterms:modified xsi:type="dcterms:W3CDTF">2020-04-24T15:53:31Z</dcterms:modified>
</cp:coreProperties>
</file>