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1124" r:id="rId2"/>
    <p:sldId id="1125" r:id="rId3"/>
    <p:sldId id="1126" r:id="rId4"/>
    <p:sldId id="1127" r:id="rId5"/>
    <p:sldId id="1129" r:id="rId6"/>
    <p:sldId id="1128" r:id="rId7"/>
    <p:sldId id="1130" r:id="rId8"/>
    <p:sldId id="1131" r:id="rId9"/>
    <p:sldId id="1132" r:id="rId10"/>
    <p:sldId id="1133" r:id="rId11"/>
    <p:sldId id="1134" r:id="rId12"/>
    <p:sldId id="1135" r:id="rId13"/>
    <p:sldId id="1137" r:id="rId14"/>
    <p:sldId id="1136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6ю1" id="{58D58502-5AFF-4A3F-BD28-A680D4D3888D}">
          <p14:sldIdLst>
            <p14:sldId id="1124"/>
            <p14:sldId id="1125"/>
            <p14:sldId id="1126"/>
            <p14:sldId id="1127"/>
            <p14:sldId id="1129"/>
            <p14:sldId id="1128"/>
            <p14:sldId id="1130"/>
            <p14:sldId id="1131"/>
            <p14:sldId id="1132"/>
            <p14:sldId id="1133"/>
            <p14:sldId id="1134"/>
            <p14:sldId id="1135"/>
            <p14:sldId id="1137"/>
            <p14:sldId id="113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013A"/>
    <a:srgbClr val="FFFE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0A618-04B9-4EA2-A9D3-6DAB4B4FBFCA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7679CE-6287-4601-85D9-48F8EB7E4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467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679CE-6287-4601-85D9-48F8EB7E44E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59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8373FF-CF3D-49D8-9A71-4CFF80DDE4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670364C-65E8-418E-92C8-9920406AD8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458600-A9B3-4CD8-A58A-64C553E80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CD53-56E4-4503-B462-9ED8756C4CE0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6DFE85-8AF9-4726-B168-498CC91E6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DF0044-55B2-4398-B7D3-28618FAC7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2B14-F838-410C-8FD3-8E5EA997D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7177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3D5045-38FD-42B8-ABA2-AFD14384A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0771E62-0D10-4BD5-8961-32615C56C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C5F3EA-A9AE-4570-886B-4E70F4931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CD53-56E4-4503-B462-9ED8756C4CE0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D31E09-0B13-4976-8BE7-F2DA75BE1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021B56-0DC8-460C-92EF-194752BEA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2B14-F838-410C-8FD3-8E5EA997D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5497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A1608A8-7166-42A6-A904-30C51CA94F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215F782-8E6A-4B93-B97F-ED8D4B760D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A424DC-D301-4A4F-9430-C1ECD2EB8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CD53-56E4-4503-B462-9ED8756C4CE0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FD857D-F385-4F4A-9007-0D0284B79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678835-8F3A-48DC-8D12-A5047F850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2B14-F838-410C-8FD3-8E5EA997D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6861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D50D8F-9EA9-4F00-A949-C8C31FD4B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7EF273-5FAA-4A24-BCE1-96055DD3A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7DE09F-B57D-4A8C-8272-3AFF2AE68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CD53-56E4-4503-B462-9ED8756C4CE0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6B3F1-C9EA-453B-821E-720600474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D25562-D162-497D-AFF7-869E89FCD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2B14-F838-410C-8FD3-8E5EA997D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640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05327D-FA62-4A4D-A867-06BBAB1A0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322A6B-7A56-451C-8243-652CC939C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E682AB-DD6A-4656-A8ED-50842B36C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CD53-56E4-4503-B462-9ED8756C4CE0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AF025B-3FF1-433A-8695-A93D1572B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3784E9-8303-4B1F-824A-8FB9EF813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2B14-F838-410C-8FD3-8E5EA997D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6141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CF057F-F5C6-41C1-A015-E6FCDC5BB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B4A790-4740-4F67-A13B-FB95D9018E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CACD08B-DE4B-483F-8943-4E5077455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54409F-F29A-4B85-982F-B87CAFCF3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CD53-56E4-4503-B462-9ED8756C4CE0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9BA44B-ABD7-4B5E-A67D-F8B3E23A0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2D809F-7101-41BB-81E4-179EC3F1A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2B14-F838-410C-8FD3-8E5EA997D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090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9FD13-8F00-4D84-B27F-22EBA4F70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720A85-00AC-449D-9B87-7946FCA0A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CB009A4-9D52-4D24-B3A1-C30AE7C8DE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CB17B1C-8972-497B-8740-29688CB32C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1F884F9-4E6B-4708-B390-A08749D4D0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9C2FC4C-DFB4-4073-B3C3-22753948B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CD53-56E4-4503-B462-9ED8756C4CE0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7508457-F433-4BDA-B877-D5D96268A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3B957B4-02DD-4A5D-99FD-1CEEBECA8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2B14-F838-410C-8FD3-8E5EA997D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6775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B4A485-8401-4E17-AFE7-33F0BB0BC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EC051CE-6008-47D3-9D35-D2FDA8830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CD53-56E4-4503-B462-9ED8756C4CE0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1AFECF6-C8BF-4D44-9872-C3F963FC9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754638-5FA5-4456-A341-76D0E89A0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2B14-F838-410C-8FD3-8E5EA997D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9225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2E55461-A46E-450F-A675-1276654AB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CD53-56E4-4503-B462-9ED8756C4CE0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B03F081-650A-4484-B607-25ACA5D93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8912956-2804-435F-82F9-8BE77DF30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2B14-F838-410C-8FD3-8E5EA997D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9553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008F38-3D02-4B38-A5DC-310B87E1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073A7C-A84D-41DD-B95D-226B4020C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2BAA66-95A8-416B-A489-4BCCBBBFB9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6B5CE5-2FC5-4537-8546-CAC8047DE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CD53-56E4-4503-B462-9ED8756C4CE0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5B83483-1FAA-41E6-8380-2D72E1088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FA106C-118C-444D-B47D-3E30CCDD5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2B14-F838-410C-8FD3-8E5EA997D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085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B7B472-A410-4CF0-8117-0E6490122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72DE630-755D-4E31-8AA6-9CD850AACA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8C7C8B-6DF2-4129-922E-C6EBC4E1D1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B18CD2-11C4-457C-95B5-B833AA4DE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CD53-56E4-4503-B462-9ED8756C4CE0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0DBD8E-4770-4606-A289-0B628167E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CAE503-492F-4531-A7A6-160B23E12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22B14-F838-410C-8FD3-8E5EA997D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6722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809C0-E7AA-4FF5-B127-1BBF6FB66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3BA135-959A-4FF8-87C0-F006268E6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96E84A-82BA-41A3-9BB4-3EF228DFAA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7CD53-56E4-4503-B462-9ED8756C4CE0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826430-47B6-4601-8BC4-25DDD3497B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E838D5-87E1-4181-8554-CB2B7D0256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22B14-F838-410C-8FD3-8E5EA997D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27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vk.com/englishtutorforteens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hyperlink" Target="https://wordwall.net/resource/23988391" TargetMode="Externa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.png"/><Relationship Id="rId7" Type="http://schemas.openxmlformats.org/officeDocument/2006/relationships/hyperlink" Target="https://student.vznaniya.ru/home/lesson/266429/Flashcard?slug=8m6YAjiU&amp;onlypreview=true" TargetMode="External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hyperlink" Target="https://quizlet.com/_a2of59?x=1jqt&amp;i=1bxx6d" TargetMode="Externa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hyperlink" Target="https://wordwall.net/resource/23919798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s://vk.com/englishtutorforteen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ordwall.net/resource/23919798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hyperlink" Target="https://vk.com/englishtutorforteens" TargetMode="Externa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hyperlink" Target="https://wordwall.net/resource/23928270" TargetMode="Externa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6.png"/><Relationship Id="rId4" Type="http://schemas.openxmlformats.org/officeDocument/2006/relationships/hyperlink" Target="https://vk.com/englishtutorforteen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F8D5EA95-720E-4900-8C65-DA07BA0FF56E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BC90F3BC-A3B8-4BC8-8733-0F62BAEBE359}"/>
                </a:ext>
              </a:extLst>
            </p:cNvPr>
            <p:cNvGrpSpPr/>
            <p:nvPr/>
          </p:nvGrpSpPr>
          <p:grpSpPr>
            <a:xfrm>
              <a:off x="0" y="0"/>
              <a:ext cx="12192000" cy="6857999"/>
              <a:chOff x="0" y="0"/>
              <a:chExt cx="12192000" cy="6857999"/>
            </a:xfrm>
          </p:grpSpPr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2A230883-D809-468D-BC92-3E02EFE96DF4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7999"/>
              </a:xfrm>
              <a:prstGeom prst="rect">
                <a:avLst/>
              </a:prstGeom>
              <a:solidFill>
                <a:srgbClr val="FFFE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3074" name="Picture 2">
                <a:extLst>
                  <a:ext uri="{FF2B5EF4-FFF2-40B4-BE49-F238E27FC236}">
                    <a16:creationId xmlns:a16="http://schemas.microsoft.com/office/drawing/2014/main" id="{6A6E9175-353C-4EA8-BA0B-E3775D05BC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7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0127" y="0"/>
                <a:ext cx="10135891" cy="67686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" name="Прямоугольник 11">
              <a:hlinkClick r:id="rId4"/>
              <a:extLst>
                <a:ext uri="{FF2B5EF4-FFF2-40B4-BE49-F238E27FC236}">
                  <a16:creationId xmlns:a16="http://schemas.microsoft.com/office/drawing/2014/main" id="{4150681E-246C-4ABB-991C-5ADD3D20184E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C12814-4D8F-488C-8095-E4C82495F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8687" y="2775341"/>
            <a:ext cx="1878770" cy="594141"/>
          </a:xfrm>
          <a:prstGeom prst="rect">
            <a:avLst/>
          </a:prstGeom>
          <a:ln w="28575">
            <a:solidFill>
              <a:srgbClr val="E401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BF0547-8A9A-42CC-B867-4AD9A8766B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3210" y="3454702"/>
            <a:ext cx="1609725" cy="419100"/>
          </a:xfrm>
          <a:prstGeom prst="rect">
            <a:avLst/>
          </a:prstGeom>
          <a:ln w="28575">
            <a:solidFill>
              <a:srgbClr val="E401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C41F5F-4AF3-4018-9D40-5C9D91E725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1235" y="3959023"/>
            <a:ext cx="2733675" cy="285750"/>
          </a:xfrm>
          <a:prstGeom prst="rect">
            <a:avLst/>
          </a:prstGeom>
          <a:ln w="28575">
            <a:solidFill>
              <a:srgbClr val="E401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6A1F087-7937-41C0-9DF5-FE5597822E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3722" y="2061471"/>
            <a:ext cx="1028700" cy="628650"/>
          </a:xfrm>
          <a:prstGeom prst="rect">
            <a:avLst/>
          </a:prstGeom>
          <a:ln w="28575">
            <a:solidFill>
              <a:srgbClr val="E401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99273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5DC90F-2188-4CFE-804F-8D43C76CF4EF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0570743D-AFC3-4833-911F-AC35B59B0D4B}"/>
                </a:ext>
              </a:extLst>
            </p:cNvPr>
            <p:cNvSpPr/>
            <p:nvPr/>
          </p:nvSpPr>
          <p:spPr>
            <a:xfrm>
              <a:off x="0" y="0"/>
              <a:ext cx="12192000" cy="6857999"/>
            </a:xfrm>
            <a:prstGeom prst="rect">
              <a:avLst/>
            </a:prstGeom>
            <a:solidFill>
              <a:srgbClr val="FF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Прямоугольник 7">
              <a:hlinkClick r:id="rId2"/>
              <a:extLst>
                <a:ext uri="{FF2B5EF4-FFF2-40B4-BE49-F238E27FC236}">
                  <a16:creationId xmlns:a16="http://schemas.microsoft.com/office/drawing/2014/main" id="{74432E77-E532-4630-BBEC-94DD9F0D9D3F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703A4740-D316-4767-94A9-E9D8DF6692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384517" y="172128"/>
              <a:ext cx="11544886" cy="6513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BC4787-D7F7-4EC4-843B-B33DA78AB6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105"/>
          <a:stretch/>
        </p:blipFill>
        <p:spPr>
          <a:xfrm>
            <a:off x="3051747" y="4465981"/>
            <a:ext cx="6210425" cy="1983157"/>
          </a:xfrm>
          <a:prstGeom prst="rect">
            <a:avLst/>
          </a:prstGeom>
          <a:ln w="28575">
            <a:solidFill>
              <a:srgbClr val="E401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74F892-F943-4A9F-9F06-8878B05061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503" b="9518"/>
          <a:stretch/>
        </p:blipFill>
        <p:spPr>
          <a:xfrm>
            <a:off x="1742660" y="209065"/>
            <a:ext cx="8828600" cy="3076428"/>
          </a:xfrm>
          <a:prstGeom prst="rect">
            <a:avLst/>
          </a:prstGeom>
          <a:ln w="28575">
            <a:solidFill>
              <a:srgbClr val="E401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ECE958-DA37-40C5-B82C-4C057A6AD1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986" b="62318"/>
          <a:stretch/>
        </p:blipFill>
        <p:spPr>
          <a:xfrm>
            <a:off x="3644743" y="3363810"/>
            <a:ext cx="4902514" cy="1008362"/>
          </a:xfrm>
          <a:prstGeom prst="rect">
            <a:avLst/>
          </a:prstGeom>
          <a:ln w="28575">
            <a:solidFill>
              <a:srgbClr val="E401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0735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BC9278B-3319-4CE0-8592-E28A7EB7434A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7C80F2C9-9B0E-4216-AA62-B2930B06DCAB}"/>
                </a:ext>
              </a:extLst>
            </p:cNvPr>
            <p:cNvSpPr/>
            <p:nvPr/>
          </p:nvSpPr>
          <p:spPr>
            <a:xfrm>
              <a:off x="0" y="0"/>
              <a:ext cx="12192000" cy="6857999"/>
            </a:xfrm>
            <a:prstGeom prst="rect">
              <a:avLst/>
            </a:prstGeom>
            <a:solidFill>
              <a:srgbClr val="FF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Прямоугольник 7">
              <a:hlinkClick r:id="rId2"/>
              <a:extLst>
                <a:ext uri="{FF2B5EF4-FFF2-40B4-BE49-F238E27FC236}">
                  <a16:creationId xmlns:a16="http://schemas.microsoft.com/office/drawing/2014/main" id="{3DB1A45F-8B73-48C6-8544-5FAFAEE86344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E975C9EE-96F5-4397-98AD-0B4BA40A16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384517" y="172128"/>
              <a:ext cx="11544886" cy="6513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9">
            <a:extLst>
              <a:ext uri="{FF2B5EF4-FFF2-40B4-BE49-F238E27FC236}">
                <a16:creationId xmlns:a16="http://schemas.microsoft.com/office/drawing/2014/main" id="{356754F5-9915-41CC-B177-FE2F728329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9222" r="2066" b="4925"/>
          <a:stretch/>
        </p:blipFill>
        <p:spPr bwMode="auto">
          <a:xfrm rot="10800000">
            <a:off x="3790529" y="989476"/>
            <a:ext cx="4610941" cy="5336682"/>
          </a:xfrm>
          <a:prstGeom prst="rect">
            <a:avLst/>
          </a:prstGeom>
          <a:noFill/>
          <a:ln w="28575">
            <a:solidFill>
              <a:srgbClr val="E4013A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642359EB-4A94-46A9-ABA5-63AE57E391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5706" t="94720" r="6783"/>
          <a:stretch/>
        </p:blipFill>
        <p:spPr bwMode="auto">
          <a:xfrm rot="10800000">
            <a:off x="4081670" y="520971"/>
            <a:ext cx="4028661" cy="296376"/>
          </a:xfrm>
          <a:prstGeom prst="rect">
            <a:avLst/>
          </a:prstGeom>
          <a:noFill/>
          <a:ln w="19050">
            <a:solidFill>
              <a:srgbClr val="E4013A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8F08E46-EC74-49CC-8904-F6F2C45AECF7}"/>
              </a:ext>
            </a:extLst>
          </p:cNvPr>
          <p:cNvSpPr/>
          <p:nvPr/>
        </p:nvSpPr>
        <p:spPr>
          <a:xfrm>
            <a:off x="6633863" y="2341996"/>
            <a:ext cx="2515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go to school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AE1D7CD-762E-4447-B36C-2CF18BE53138}"/>
              </a:ext>
            </a:extLst>
          </p:cNvPr>
          <p:cNvSpPr/>
          <p:nvPr/>
        </p:nvSpPr>
        <p:spPr>
          <a:xfrm>
            <a:off x="4380991" y="4117788"/>
            <a:ext cx="2515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have a shower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B8A8336-3477-4382-A590-A8D0FBC4D3CE}"/>
              </a:ext>
            </a:extLst>
          </p:cNvPr>
          <p:cNvSpPr/>
          <p:nvPr/>
        </p:nvSpPr>
        <p:spPr>
          <a:xfrm>
            <a:off x="6594112" y="4091283"/>
            <a:ext cx="2515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listen to music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22B3294-E6C7-46FA-83FE-C4DE1F3A25C2}"/>
              </a:ext>
            </a:extLst>
          </p:cNvPr>
          <p:cNvSpPr/>
          <p:nvPr/>
        </p:nvSpPr>
        <p:spPr>
          <a:xfrm>
            <a:off x="4380991" y="5708050"/>
            <a:ext cx="2515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get up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9437C32-71FD-4092-8ABB-8335945E58B0}"/>
              </a:ext>
            </a:extLst>
          </p:cNvPr>
          <p:cNvSpPr/>
          <p:nvPr/>
        </p:nvSpPr>
        <p:spPr>
          <a:xfrm>
            <a:off x="6633863" y="5721298"/>
            <a:ext cx="2515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tidy my room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295721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779B808-8231-41DA-8A60-EEC89133C4F9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7C28DE01-C0E5-4DE3-B13A-2D3E109041FA}"/>
                </a:ext>
              </a:extLst>
            </p:cNvPr>
            <p:cNvSpPr/>
            <p:nvPr/>
          </p:nvSpPr>
          <p:spPr>
            <a:xfrm>
              <a:off x="0" y="0"/>
              <a:ext cx="12192000" cy="6857999"/>
            </a:xfrm>
            <a:prstGeom prst="rect">
              <a:avLst/>
            </a:prstGeom>
            <a:solidFill>
              <a:srgbClr val="FF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>
              <a:hlinkClick r:id="rId2"/>
              <a:extLst>
                <a:ext uri="{FF2B5EF4-FFF2-40B4-BE49-F238E27FC236}">
                  <a16:creationId xmlns:a16="http://schemas.microsoft.com/office/drawing/2014/main" id="{94395E86-FD85-4B75-9272-25FBBDA2CACB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4FD5A490-4598-40BE-9076-F69BCDB280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384517" y="172128"/>
              <a:ext cx="11544886" cy="6513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99471B-9E50-46A8-B6F0-81FB85AA1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285" y="629159"/>
            <a:ext cx="4032863" cy="2907413"/>
          </a:xfrm>
          <a:prstGeom prst="rect">
            <a:avLst/>
          </a:prstGeom>
          <a:ln w="28575">
            <a:solidFill>
              <a:srgbClr val="E401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hlinkClick r:id="rId5"/>
            <a:extLst>
              <a:ext uri="{FF2B5EF4-FFF2-40B4-BE49-F238E27FC236}">
                <a16:creationId xmlns:a16="http://schemas.microsoft.com/office/drawing/2014/main" id="{EDC8E32F-2382-497D-A5F3-337D7C352B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1512" y="2716921"/>
            <a:ext cx="6188351" cy="3061346"/>
          </a:xfrm>
          <a:prstGeom prst="rect">
            <a:avLst/>
          </a:prstGeom>
          <a:ln w="19050">
            <a:solidFill>
              <a:srgbClr val="E401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95767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3626BCE-93D4-4927-9FBB-339FB6C03845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911AA551-D6AC-4203-9E68-35111EFF2B30}"/>
                </a:ext>
              </a:extLst>
            </p:cNvPr>
            <p:cNvSpPr/>
            <p:nvPr/>
          </p:nvSpPr>
          <p:spPr>
            <a:xfrm>
              <a:off x="0" y="0"/>
              <a:ext cx="12192000" cy="6857999"/>
            </a:xfrm>
            <a:prstGeom prst="rect">
              <a:avLst/>
            </a:prstGeom>
            <a:solidFill>
              <a:srgbClr val="FF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>
              <a:hlinkClick r:id="rId2"/>
              <a:extLst>
                <a:ext uri="{FF2B5EF4-FFF2-40B4-BE49-F238E27FC236}">
                  <a16:creationId xmlns:a16="http://schemas.microsoft.com/office/drawing/2014/main" id="{42E8AD15-153B-4C90-9DCA-3D4EE70D7F23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F6D7860A-9CDE-47DC-8EC2-05C35B2AE1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384517" y="172128"/>
              <a:ext cx="11544886" cy="6513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C3E105-A25D-458F-B3CE-7F56A5837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27" y="578632"/>
            <a:ext cx="3800475" cy="5476875"/>
          </a:xfrm>
          <a:prstGeom prst="rect">
            <a:avLst/>
          </a:prstGeom>
        </p:spPr>
      </p:pic>
      <p:pic>
        <p:nvPicPr>
          <p:cNvPr id="8" name="Рисунок 7">
            <a:hlinkClick r:id="rId5"/>
            <a:extLst>
              <a:ext uri="{FF2B5EF4-FFF2-40B4-BE49-F238E27FC236}">
                <a16:creationId xmlns:a16="http://schemas.microsoft.com/office/drawing/2014/main" id="{C96ACBB8-3B6E-4FFD-878C-712172EAD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0115" y="1587362"/>
            <a:ext cx="1647825" cy="476250"/>
          </a:xfrm>
          <a:prstGeom prst="rect">
            <a:avLst/>
          </a:prstGeom>
        </p:spPr>
      </p:pic>
      <p:pic>
        <p:nvPicPr>
          <p:cNvPr id="10" name="Рисунок 9">
            <a:hlinkClick r:id="rId7"/>
            <a:extLst>
              <a:ext uri="{FF2B5EF4-FFF2-40B4-BE49-F238E27FC236}">
                <a16:creationId xmlns:a16="http://schemas.microsoft.com/office/drawing/2014/main" id="{3ECEA894-081B-42F4-9E81-8BDB4852B6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0115" y="2484368"/>
            <a:ext cx="2714625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485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87DB432-C9AD-4520-979D-CA324339483E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71ADA44F-22E8-4456-AC6D-A8D0DC21E421}"/>
                </a:ext>
              </a:extLst>
            </p:cNvPr>
            <p:cNvSpPr/>
            <p:nvPr/>
          </p:nvSpPr>
          <p:spPr>
            <a:xfrm>
              <a:off x="0" y="0"/>
              <a:ext cx="12192000" cy="6857999"/>
            </a:xfrm>
            <a:prstGeom prst="rect">
              <a:avLst/>
            </a:prstGeom>
            <a:solidFill>
              <a:srgbClr val="FF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>
              <a:hlinkClick r:id="rId2"/>
              <a:extLst>
                <a:ext uri="{FF2B5EF4-FFF2-40B4-BE49-F238E27FC236}">
                  <a16:creationId xmlns:a16="http://schemas.microsoft.com/office/drawing/2014/main" id="{F1F7EB5D-F1F4-4FD3-BCE1-4F18189B9EE7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75288D5D-DEFF-4205-A67C-D3E5D34636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384517" y="172128"/>
              <a:ext cx="11544886" cy="6513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hlinkClick r:id="rId4"/>
            <a:extLst>
              <a:ext uri="{FF2B5EF4-FFF2-40B4-BE49-F238E27FC236}">
                <a16:creationId xmlns:a16="http://schemas.microsoft.com/office/drawing/2014/main" id="{8EB26044-A41F-433D-82D7-E4C86A9158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7425" y="1627946"/>
            <a:ext cx="7677150" cy="3257550"/>
          </a:xfrm>
          <a:prstGeom prst="rect">
            <a:avLst/>
          </a:prstGeom>
          <a:ln w="28575">
            <a:solidFill>
              <a:srgbClr val="E401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10408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F07C2B6-6854-4534-A2D1-77C2D75BDCCE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3837D707-2652-481B-95D7-EEC779E80266}"/>
                </a:ext>
              </a:extLst>
            </p:cNvPr>
            <p:cNvSpPr/>
            <p:nvPr/>
          </p:nvSpPr>
          <p:spPr>
            <a:xfrm>
              <a:off x="0" y="0"/>
              <a:ext cx="12192000" cy="6857999"/>
            </a:xfrm>
            <a:prstGeom prst="rect">
              <a:avLst/>
            </a:prstGeom>
            <a:solidFill>
              <a:srgbClr val="FF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" name="Прямоугольник 3">
              <a:hlinkClick r:id="rId4"/>
              <a:extLst>
                <a:ext uri="{FF2B5EF4-FFF2-40B4-BE49-F238E27FC236}">
                  <a16:creationId xmlns:a16="http://schemas.microsoft.com/office/drawing/2014/main" id="{31330F98-4F93-4EFC-BA9A-8B7C5EE9058F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DFADB02-740B-47E1-9BAD-A7C09A5052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384517" y="172128"/>
              <a:ext cx="11544886" cy="6513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Every Day! Daily Routine Song for Kids - Kindergarten, Preschool, EFL &amp; ESL - Fun Kids English">
            <a:hlinkClick r:id="" action="ppaction://media"/>
            <a:extLst>
              <a:ext uri="{FF2B5EF4-FFF2-40B4-BE49-F238E27FC236}">
                <a16:creationId xmlns:a16="http://schemas.microsoft.com/office/drawing/2014/main" id="{AA327FEE-B37D-4882-8501-4B3D94B68A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57865" y="1091125"/>
            <a:ext cx="7676270" cy="4317902"/>
          </a:xfrm>
          <a:prstGeom prst="rect">
            <a:avLst/>
          </a:prstGeom>
          <a:ln w="28575">
            <a:solidFill>
              <a:srgbClr val="E401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09671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1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20439C6-87AE-4768-8E09-DA2F65B4792B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3329354A-2723-4D54-8866-DA5BB8B1BADB}"/>
                </a:ext>
              </a:extLst>
            </p:cNvPr>
            <p:cNvSpPr/>
            <p:nvPr/>
          </p:nvSpPr>
          <p:spPr>
            <a:xfrm>
              <a:off x="0" y="0"/>
              <a:ext cx="12192000" cy="6857999"/>
            </a:xfrm>
            <a:prstGeom prst="rect">
              <a:avLst/>
            </a:prstGeom>
            <a:solidFill>
              <a:srgbClr val="FF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Прямоугольник 16">
              <a:hlinkClick r:id="rId2"/>
              <a:extLst>
                <a:ext uri="{FF2B5EF4-FFF2-40B4-BE49-F238E27FC236}">
                  <a16:creationId xmlns:a16="http://schemas.microsoft.com/office/drawing/2014/main" id="{C8DED298-83EB-478B-B9FF-02F44EA2B0A2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A11A4412-B032-45B3-8E7E-C2AE1C5F46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384517" y="172128"/>
              <a:ext cx="11544886" cy="6513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4B7FAE-5DAA-4105-A857-7EA86D146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84" y="3731820"/>
            <a:ext cx="4491679" cy="2525336"/>
          </a:xfrm>
          <a:prstGeom prst="rect">
            <a:avLst/>
          </a:prstGeom>
          <a:ln w="28575">
            <a:solidFill>
              <a:srgbClr val="E401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ADCDB4A2-E09F-473A-97F1-58449DDB03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84" y="506808"/>
            <a:ext cx="4491679" cy="2525336"/>
          </a:xfrm>
          <a:prstGeom prst="rect">
            <a:avLst/>
          </a:prstGeom>
          <a:ln w="28575">
            <a:solidFill>
              <a:srgbClr val="E401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E94FE4E-BCF7-4D71-946A-2370E873BE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047" y="506808"/>
            <a:ext cx="4491679" cy="2525336"/>
          </a:xfrm>
          <a:prstGeom prst="rect">
            <a:avLst/>
          </a:prstGeom>
          <a:ln w="28575">
            <a:solidFill>
              <a:srgbClr val="E401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4C47D68-AC0B-411E-BAF3-AFA5F4D798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047" y="3731820"/>
            <a:ext cx="4491679" cy="2525336"/>
          </a:xfrm>
          <a:prstGeom prst="rect">
            <a:avLst/>
          </a:prstGeom>
          <a:ln w="28575">
            <a:solidFill>
              <a:srgbClr val="E401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336EE6F-7DBF-4050-8373-AF39ECE94BF4}"/>
              </a:ext>
            </a:extLst>
          </p:cNvPr>
          <p:cNvSpPr/>
          <p:nvPr/>
        </p:nvSpPr>
        <p:spPr>
          <a:xfrm>
            <a:off x="839318" y="2592178"/>
            <a:ext cx="1397242" cy="40011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 lIns="91440" tIns="45720" rIns="91440" bIns="45720">
            <a:spAutoFit/>
          </a:bodyPr>
          <a:lstStyle/>
          <a:p>
            <a:r>
              <a:rPr lang="en-US" sz="2000" dirty="0">
                <a:ln w="0"/>
              </a:rPr>
              <a:t>b</a:t>
            </a:r>
            <a:r>
              <a:rPr lang="en-US" sz="2000" cap="none" spc="0" dirty="0">
                <a:ln w="0"/>
                <a:solidFill>
                  <a:schemeClr val="tx1"/>
                </a:solidFill>
              </a:rPr>
              <a:t>rush teeth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096B400-1E24-4E8F-ADE2-F9E20EDC2190}"/>
              </a:ext>
            </a:extLst>
          </p:cNvPr>
          <p:cNvSpPr/>
          <p:nvPr/>
        </p:nvSpPr>
        <p:spPr>
          <a:xfrm>
            <a:off x="3850161" y="3192145"/>
            <a:ext cx="4491679" cy="369332"/>
          </a:xfrm>
          <a:prstGeom prst="rect">
            <a:avLst/>
          </a:prstGeom>
          <a:solidFill>
            <a:schemeClr val="bg1"/>
          </a:solidFill>
          <a:ln>
            <a:solidFill>
              <a:srgbClr val="E4013A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Which of these activities do you do every day?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A4EB951-51BD-4E34-842B-CB7BCA33AA42}"/>
              </a:ext>
            </a:extLst>
          </p:cNvPr>
          <p:cNvSpPr/>
          <p:nvPr/>
        </p:nvSpPr>
        <p:spPr>
          <a:xfrm>
            <a:off x="6886085" y="2603898"/>
            <a:ext cx="1266437" cy="40011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 lIns="91440" tIns="45720" rIns="91440" bIns="45720">
            <a:spAutoFit/>
          </a:bodyPr>
          <a:lstStyle/>
          <a:p>
            <a:r>
              <a:rPr lang="en-US" sz="2000" dirty="0">
                <a:ln w="0"/>
              </a:rPr>
              <a:t>ride a bike</a:t>
            </a:r>
            <a:endParaRPr lang="en-US" sz="200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A7A92EB-EFD1-4EA6-9328-595E635C87D7}"/>
              </a:ext>
            </a:extLst>
          </p:cNvPr>
          <p:cNvSpPr/>
          <p:nvPr/>
        </p:nvSpPr>
        <p:spPr>
          <a:xfrm>
            <a:off x="822904" y="5825401"/>
            <a:ext cx="1395447" cy="40011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 lIns="91440" tIns="45720" rIns="91440" bIns="45720">
            <a:spAutoFit/>
          </a:bodyPr>
          <a:lstStyle/>
          <a:p>
            <a:r>
              <a:rPr lang="en-US" sz="2000" dirty="0">
                <a:ln w="0"/>
              </a:rPr>
              <a:t>have a bath</a:t>
            </a:r>
            <a:endParaRPr lang="en-US" sz="200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433B359-74A7-450B-925A-906D7ABE3E8F}"/>
              </a:ext>
            </a:extLst>
          </p:cNvPr>
          <p:cNvSpPr/>
          <p:nvPr/>
        </p:nvSpPr>
        <p:spPr>
          <a:xfrm>
            <a:off x="6857949" y="5825400"/>
            <a:ext cx="1169487" cy="40011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 lIns="91440" tIns="45720" rIns="91440" bIns="45720">
            <a:spAutoFit/>
          </a:bodyPr>
          <a:lstStyle/>
          <a:p>
            <a:r>
              <a:rPr lang="en-US" sz="2000" dirty="0">
                <a:ln w="0"/>
              </a:rPr>
              <a:t>go to bed</a:t>
            </a:r>
            <a:endParaRPr lang="en-US" sz="2000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6603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DEB1D5D-32A9-4C92-9CEB-0C3CFAF0DDBC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122D7C88-C2B0-4A6C-8755-E0FDE5D7DB45}"/>
                </a:ext>
              </a:extLst>
            </p:cNvPr>
            <p:cNvSpPr/>
            <p:nvPr/>
          </p:nvSpPr>
          <p:spPr>
            <a:xfrm>
              <a:off x="0" y="0"/>
              <a:ext cx="12192000" cy="6857999"/>
            </a:xfrm>
            <a:prstGeom prst="rect">
              <a:avLst/>
            </a:prstGeom>
            <a:solidFill>
              <a:srgbClr val="FF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рямоугольник 8">
              <a:hlinkClick r:id="rId4"/>
              <a:extLst>
                <a:ext uri="{FF2B5EF4-FFF2-40B4-BE49-F238E27FC236}">
                  <a16:creationId xmlns:a16="http://schemas.microsoft.com/office/drawing/2014/main" id="{C1307CB3-CCD8-4941-B2E9-EE19C3FF43BE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F6D0E1D3-75AA-4D21-B14B-6BF6DBB197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384517" y="172128"/>
              <a:ext cx="11544886" cy="6513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2D54F1-863E-48EC-9900-087ED72AA2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5047" y="3325201"/>
            <a:ext cx="5893044" cy="2789871"/>
          </a:xfrm>
          <a:prstGeom prst="rect">
            <a:avLst/>
          </a:prstGeom>
          <a:ln w="28575">
            <a:solidFill>
              <a:srgbClr val="E401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hlinkClick r:id="rId7"/>
            <a:extLst>
              <a:ext uri="{FF2B5EF4-FFF2-40B4-BE49-F238E27FC236}">
                <a16:creationId xmlns:a16="http://schemas.microsoft.com/office/drawing/2014/main" id="{E2987CEE-E45F-4ECC-AF29-9400D8FB51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3910" y="586682"/>
            <a:ext cx="5904180" cy="2513945"/>
          </a:xfrm>
          <a:prstGeom prst="rect">
            <a:avLst/>
          </a:prstGeom>
          <a:ln w="28575">
            <a:solidFill>
              <a:srgbClr val="E401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Go Getter  L1 Tk3_01">
            <a:hlinkClick r:id="" action="ppaction://media"/>
            <a:extLst>
              <a:ext uri="{FF2B5EF4-FFF2-40B4-BE49-F238E27FC236}">
                <a16:creationId xmlns:a16="http://schemas.microsoft.com/office/drawing/2014/main" id="{C58FE006-36AA-4C2C-B4BB-2E5233A57D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31989" y="4543983"/>
            <a:ext cx="609600" cy="609600"/>
          </a:xfrm>
          <a:prstGeom prst="rect">
            <a:avLst/>
          </a:prstGeom>
          <a:solidFill>
            <a:srgbClr val="E4013A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42409477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56EA91B2-9896-4A22-B287-876EA8F715A4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9A2945BD-14F2-4E12-929A-6C35AA153559}"/>
                </a:ext>
              </a:extLst>
            </p:cNvPr>
            <p:cNvSpPr/>
            <p:nvPr/>
          </p:nvSpPr>
          <p:spPr>
            <a:xfrm>
              <a:off x="0" y="0"/>
              <a:ext cx="12192000" cy="6857999"/>
            </a:xfrm>
            <a:prstGeom prst="rect">
              <a:avLst/>
            </a:prstGeom>
            <a:solidFill>
              <a:srgbClr val="FF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Прямоугольник 18">
              <a:hlinkClick r:id="rId3"/>
              <a:extLst>
                <a:ext uri="{FF2B5EF4-FFF2-40B4-BE49-F238E27FC236}">
                  <a16:creationId xmlns:a16="http://schemas.microsoft.com/office/drawing/2014/main" id="{C364BE40-A0F0-45E5-94E4-7642579D6735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BAAEC4C2-15B7-43D8-B7DD-5DF78F1762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384517" y="172128"/>
              <a:ext cx="11544886" cy="6513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B59CB5-FF5E-443C-A2EF-FDDB96524D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313" y="618978"/>
            <a:ext cx="4019880" cy="5416062"/>
          </a:xfrm>
          <a:prstGeom prst="rect">
            <a:avLst/>
          </a:prstGeom>
          <a:ln w="28575">
            <a:solidFill>
              <a:srgbClr val="E401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67C2CA55-4DD0-48CA-895D-3D0D746EDEBA}"/>
              </a:ext>
            </a:extLst>
          </p:cNvPr>
          <p:cNvSpPr/>
          <p:nvPr/>
        </p:nvSpPr>
        <p:spPr>
          <a:xfrm>
            <a:off x="2647019" y="1239507"/>
            <a:ext cx="451168" cy="407572"/>
          </a:xfrm>
          <a:prstGeom prst="ellipse">
            <a:avLst/>
          </a:prstGeom>
          <a:ln w="28575">
            <a:solidFill>
              <a:srgbClr val="4472C4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  <a:endParaRPr lang="ru-RU" sz="2400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69580861-B030-417F-AFD7-20D769D6D22B}"/>
              </a:ext>
            </a:extLst>
          </p:cNvPr>
          <p:cNvSpPr/>
          <p:nvPr/>
        </p:nvSpPr>
        <p:spPr>
          <a:xfrm>
            <a:off x="4701644" y="1647079"/>
            <a:ext cx="451168" cy="407572"/>
          </a:xfrm>
          <a:prstGeom prst="ellipse">
            <a:avLst/>
          </a:prstGeom>
          <a:ln w="28575">
            <a:solidFill>
              <a:srgbClr val="4472C4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  <a:endParaRPr lang="ru-RU" sz="2400" dirty="0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DB7F4426-8D2B-4CDE-850C-9C04482EBE42}"/>
              </a:ext>
            </a:extLst>
          </p:cNvPr>
          <p:cNvSpPr/>
          <p:nvPr/>
        </p:nvSpPr>
        <p:spPr>
          <a:xfrm>
            <a:off x="929852" y="2061836"/>
            <a:ext cx="451168" cy="407572"/>
          </a:xfrm>
          <a:prstGeom prst="ellipse">
            <a:avLst/>
          </a:prstGeom>
          <a:ln w="28575">
            <a:solidFill>
              <a:srgbClr val="4472C4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  <a:endParaRPr lang="ru-RU" sz="2400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D1B1A76-766C-45AD-A01E-FCB25531EDB7}"/>
              </a:ext>
            </a:extLst>
          </p:cNvPr>
          <p:cNvSpPr/>
          <p:nvPr/>
        </p:nvSpPr>
        <p:spPr>
          <a:xfrm>
            <a:off x="4059503" y="2474127"/>
            <a:ext cx="451168" cy="407572"/>
          </a:xfrm>
          <a:prstGeom prst="ellipse">
            <a:avLst/>
          </a:prstGeom>
          <a:ln w="28575">
            <a:solidFill>
              <a:srgbClr val="4472C4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  <a:endParaRPr lang="ru-RU" sz="2400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5A5E190D-7650-4D21-8EC2-8555EA547636}"/>
              </a:ext>
            </a:extLst>
          </p:cNvPr>
          <p:cNvSpPr/>
          <p:nvPr/>
        </p:nvSpPr>
        <p:spPr>
          <a:xfrm>
            <a:off x="1426500" y="3225213"/>
            <a:ext cx="451168" cy="407572"/>
          </a:xfrm>
          <a:prstGeom prst="ellipse">
            <a:avLst/>
          </a:prstGeom>
          <a:ln w="28575">
            <a:solidFill>
              <a:srgbClr val="4472C4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6</a:t>
            </a:r>
            <a:endParaRPr lang="ru-RU" sz="2400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69AC2584-70E9-4450-B64B-27F9E3D018FF}"/>
              </a:ext>
            </a:extLst>
          </p:cNvPr>
          <p:cNvSpPr/>
          <p:nvPr/>
        </p:nvSpPr>
        <p:spPr>
          <a:xfrm>
            <a:off x="4781148" y="3593537"/>
            <a:ext cx="451168" cy="407572"/>
          </a:xfrm>
          <a:prstGeom prst="ellipse">
            <a:avLst/>
          </a:prstGeom>
          <a:ln w="28575">
            <a:solidFill>
              <a:srgbClr val="4472C4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  <a:endParaRPr lang="ru-RU" sz="2400" dirty="0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24E46094-6BE8-4C5C-9705-E30A633B66D6}"/>
              </a:ext>
            </a:extLst>
          </p:cNvPr>
          <p:cNvSpPr/>
          <p:nvPr/>
        </p:nvSpPr>
        <p:spPr>
          <a:xfrm>
            <a:off x="913518" y="5045026"/>
            <a:ext cx="451168" cy="407572"/>
          </a:xfrm>
          <a:prstGeom prst="ellipse">
            <a:avLst/>
          </a:prstGeom>
          <a:ln w="28575">
            <a:solidFill>
              <a:srgbClr val="4472C4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7</a:t>
            </a:r>
            <a:endParaRPr lang="ru-RU" sz="2400" dirty="0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7FE3C13E-C9E6-4839-8356-6B9541A23763}"/>
              </a:ext>
            </a:extLst>
          </p:cNvPr>
          <p:cNvSpPr/>
          <p:nvPr/>
        </p:nvSpPr>
        <p:spPr>
          <a:xfrm>
            <a:off x="4682526" y="5214166"/>
            <a:ext cx="451168" cy="407572"/>
          </a:xfrm>
          <a:prstGeom prst="ellipse">
            <a:avLst/>
          </a:prstGeom>
          <a:ln w="28575">
            <a:solidFill>
              <a:srgbClr val="4472C4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8</a:t>
            </a:r>
            <a:endParaRPr lang="ru-RU" sz="2400" dirty="0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6E332783-A866-4DBA-8657-F3A69F274901}"/>
              </a:ext>
            </a:extLst>
          </p:cNvPr>
          <p:cNvGrpSpPr/>
          <p:nvPr/>
        </p:nvGrpSpPr>
        <p:grpSpPr>
          <a:xfrm>
            <a:off x="6696813" y="530100"/>
            <a:ext cx="4375025" cy="5455937"/>
            <a:chOff x="6696813" y="649368"/>
            <a:chExt cx="4375025" cy="5455937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348CB091-072E-428A-84D5-8C0A771F0C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675" t="28503" r="56661" b="9518"/>
            <a:stretch/>
          </p:blipFill>
          <p:spPr>
            <a:xfrm>
              <a:off x="7800570" y="3369305"/>
              <a:ext cx="3271268" cy="2736000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D04630E2-1C16-421C-92F5-05FACC67C9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4354" t="28503" r="2132" b="42709"/>
            <a:stretch/>
          </p:blipFill>
          <p:spPr>
            <a:xfrm>
              <a:off x="6696813" y="2881699"/>
              <a:ext cx="1103757" cy="1321965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3B81D17D-F188-4C41-8A39-647AEBA428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3148" t="28503" r="15863" b="9518"/>
            <a:stretch/>
          </p:blipFill>
          <p:spPr>
            <a:xfrm>
              <a:off x="7853542" y="649368"/>
              <a:ext cx="3218296" cy="2736000"/>
            </a:xfrm>
            <a:prstGeom prst="rect">
              <a:avLst/>
            </a:prstGeom>
          </p:spPr>
        </p:pic>
      </p:grp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1F2F4280-7E00-449A-80ED-7AE44650F772}"/>
              </a:ext>
            </a:extLst>
          </p:cNvPr>
          <p:cNvSpPr/>
          <p:nvPr/>
        </p:nvSpPr>
        <p:spPr>
          <a:xfrm>
            <a:off x="6696814" y="605726"/>
            <a:ext cx="4375024" cy="5352610"/>
          </a:xfrm>
          <a:prstGeom prst="rect">
            <a:avLst/>
          </a:prstGeom>
          <a:noFill/>
          <a:ln w="38100">
            <a:solidFill>
              <a:srgbClr val="E401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2886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510D9A4-A2D2-4564-919C-7C4EE2893FE8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198856DB-EA83-47A7-8B20-7947B5127D21}"/>
                </a:ext>
              </a:extLst>
            </p:cNvPr>
            <p:cNvSpPr/>
            <p:nvPr/>
          </p:nvSpPr>
          <p:spPr>
            <a:xfrm>
              <a:off x="0" y="0"/>
              <a:ext cx="12192000" cy="6857999"/>
            </a:xfrm>
            <a:prstGeom prst="rect">
              <a:avLst/>
            </a:prstGeom>
            <a:solidFill>
              <a:srgbClr val="FF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Прямоугольник 7">
              <a:hlinkClick r:id="rId2"/>
              <a:extLst>
                <a:ext uri="{FF2B5EF4-FFF2-40B4-BE49-F238E27FC236}">
                  <a16:creationId xmlns:a16="http://schemas.microsoft.com/office/drawing/2014/main" id="{1A0512B2-CAA3-4608-9811-226F241544E7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BE918571-6995-4451-A254-350382690C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384517" y="172128"/>
              <a:ext cx="11544886" cy="6513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96071F-75A6-45E0-897B-CB14C6AFB6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503" b="9518"/>
          <a:stretch/>
        </p:blipFill>
        <p:spPr>
          <a:xfrm>
            <a:off x="2003806" y="622385"/>
            <a:ext cx="8306305" cy="2894428"/>
          </a:xfrm>
          <a:prstGeom prst="rect">
            <a:avLst/>
          </a:prstGeom>
          <a:ln w="28575">
            <a:solidFill>
              <a:srgbClr val="E401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73ED59-81D7-40BD-ABD2-082D88DFF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2308" y="3817329"/>
            <a:ext cx="6449300" cy="1969737"/>
          </a:xfrm>
          <a:prstGeom prst="rect">
            <a:avLst/>
          </a:prstGeom>
          <a:ln w="28575">
            <a:solidFill>
              <a:srgbClr val="E401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8CC08983-91B2-4E10-8390-9189558F2820}"/>
              </a:ext>
            </a:extLst>
          </p:cNvPr>
          <p:cNvSpPr/>
          <p:nvPr/>
        </p:nvSpPr>
        <p:spPr>
          <a:xfrm>
            <a:off x="3882887" y="4612896"/>
            <a:ext cx="512806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001C61EE-D113-401D-BBD6-0EC254B26EF9}"/>
              </a:ext>
            </a:extLst>
          </p:cNvPr>
          <p:cNvSpPr/>
          <p:nvPr/>
        </p:nvSpPr>
        <p:spPr>
          <a:xfrm>
            <a:off x="3177453" y="4983957"/>
            <a:ext cx="506651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52120316-E636-451A-865A-07EED89787D7}"/>
              </a:ext>
            </a:extLst>
          </p:cNvPr>
          <p:cNvSpPr/>
          <p:nvPr/>
        </p:nvSpPr>
        <p:spPr>
          <a:xfrm>
            <a:off x="3164203" y="5355019"/>
            <a:ext cx="718684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83FA40CE-D599-465F-ACAD-3917297DB2C2}"/>
              </a:ext>
            </a:extLst>
          </p:cNvPr>
          <p:cNvSpPr/>
          <p:nvPr/>
        </p:nvSpPr>
        <p:spPr>
          <a:xfrm>
            <a:off x="6715786" y="4255086"/>
            <a:ext cx="714653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620785E9-976C-4BBA-923D-14526894C59B}"/>
              </a:ext>
            </a:extLst>
          </p:cNvPr>
          <p:cNvSpPr/>
          <p:nvPr/>
        </p:nvSpPr>
        <p:spPr>
          <a:xfrm>
            <a:off x="6570011" y="4612898"/>
            <a:ext cx="714653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C215DB55-E212-43C4-AA86-926EEFD48B47}"/>
              </a:ext>
            </a:extLst>
          </p:cNvPr>
          <p:cNvSpPr/>
          <p:nvPr/>
        </p:nvSpPr>
        <p:spPr>
          <a:xfrm>
            <a:off x="5854394" y="4970708"/>
            <a:ext cx="506651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BE01CF96-CFE8-4E57-A754-CADD97506B61}"/>
              </a:ext>
            </a:extLst>
          </p:cNvPr>
          <p:cNvSpPr/>
          <p:nvPr/>
        </p:nvSpPr>
        <p:spPr>
          <a:xfrm>
            <a:off x="6503751" y="5328514"/>
            <a:ext cx="1156006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69806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CE5215F-F5CA-42D5-A793-196253F78A7A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A170D43D-5098-4D18-9873-E24CC225CB78}"/>
                </a:ext>
              </a:extLst>
            </p:cNvPr>
            <p:cNvSpPr/>
            <p:nvPr/>
          </p:nvSpPr>
          <p:spPr>
            <a:xfrm>
              <a:off x="0" y="0"/>
              <a:ext cx="12192000" cy="6857999"/>
            </a:xfrm>
            <a:prstGeom prst="rect">
              <a:avLst/>
            </a:prstGeom>
            <a:solidFill>
              <a:srgbClr val="FF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Прямоугольник 7">
              <a:hlinkClick r:id="rId2"/>
              <a:extLst>
                <a:ext uri="{FF2B5EF4-FFF2-40B4-BE49-F238E27FC236}">
                  <a16:creationId xmlns:a16="http://schemas.microsoft.com/office/drawing/2014/main" id="{15A5B457-0E76-4908-BF9F-43FB850F7BC9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1E0425B2-8AF0-40DE-BBCB-546F821018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384517" y="172128"/>
              <a:ext cx="11544886" cy="6513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E1A239C5-5DC3-411C-AA06-F8709081F9D7}"/>
              </a:ext>
            </a:extLst>
          </p:cNvPr>
          <p:cNvGrpSpPr/>
          <p:nvPr/>
        </p:nvGrpSpPr>
        <p:grpSpPr>
          <a:xfrm>
            <a:off x="7273164" y="554444"/>
            <a:ext cx="4375025" cy="5502364"/>
            <a:chOff x="6696813" y="649368"/>
            <a:chExt cx="4375025" cy="5502364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1B2F61B7-BC1E-4F36-93EC-6B50F54B1A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75" t="28503" r="56661" b="9518"/>
            <a:stretch/>
          </p:blipFill>
          <p:spPr>
            <a:xfrm>
              <a:off x="7800570" y="3369305"/>
              <a:ext cx="3271268" cy="2736000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2971FFB0-C447-4A7F-B901-EE747214DA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354" t="28503" r="2132" b="42709"/>
            <a:stretch/>
          </p:blipFill>
          <p:spPr>
            <a:xfrm>
              <a:off x="6696813" y="4829767"/>
              <a:ext cx="1103757" cy="1321965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1E7DDF55-BE2B-418E-A2D3-3668397884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3148" t="28503" r="15863" b="9518"/>
            <a:stretch/>
          </p:blipFill>
          <p:spPr>
            <a:xfrm>
              <a:off x="7853542" y="649368"/>
              <a:ext cx="3218296" cy="2736000"/>
            </a:xfrm>
            <a:prstGeom prst="rect">
              <a:avLst/>
            </a:prstGeom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01CCEC-03A7-4E3D-9A78-77AB25D8EF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158" y="605726"/>
            <a:ext cx="5919708" cy="5352610"/>
          </a:xfrm>
          <a:prstGeom prst="rect">
            <a:avLst/>
          </a:prstGeom>
          <a:ln w="28575">
            <a:solidFill>
              <a:srgbClr val="E401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1CD9B98-2D9C-4ACD-A1B3-A5ECA59CC2AD}"/>
              </a:ext>
            </a:extLst>
          </p:cNvPr>
          <p:cNvSpPr/>
          <p:nvPr/>
        </p:nvSpPr>
        <p:spPr>
          <a:xfrm>
            <a:off x="7266657" y="605726"/>
            <a:ext cx="4375024" cy="5352610"/>
          </a:xfrm>
          <a:prstGeom prst="rect">
            <a:avLst/>
          </a:prstGeom>
          <a:noFill/>
          <a:ln w="38100">
            <a:solidFill>
              <a:srgbClr val="E401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bike">
            <a:extLst>
              <a:ext uri="{FF2B5EF4-FFF2-40B4-BE49-F238E27FC236}">
                <a16:creationId xmlns:a16="http://schemas.microsoft.com/office/drawing/2014/main" id="{8E58A7A2-0D5E-41AC-9E0A-3B0F60D371B7}"/>
              </a:ext>
            </a:extLst>
          </p:cNvPr>
          <p:cNvSpPr/>
          <p:nvPr/>
        </p:nvSpPr>
        <p:spPr>
          <a:xfrm>
            <a:off x="7088983" y="1548805"/>
            <a:ext cx="974711" cy="334309"/>
          </a:xfrm>
          <a:prstGeom prst="rect">
            <a:avLst/>
          </a:prstGeom>
          <a:ln w="28575">
            <a:solidFill>
              <a:srgbClr val="E4013A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lessons</a:t>
            </a:r>
            <a:endParaRPr lang="ru-RU" sz="2000" dirty="0"/>
          </a:p>
        </p:txBody>
      </p:sp>
      <p:sp>
        <p:nvSpPr>
          <p:cNvPr id="11" name="bike">
            <a:extLst>
              <a:ext uri="{FF2B5EF4-FFF2-40B4-BE49-F238E27FC236}">
                <a16:creationId xmlns:a16="http://schemas.microsoft.com/office/drawing/2014/main" id="{C276914C-F95C-491E-A5AB-538957D4548E}"/>
              </a:ext>
            </a:extLst>
          </p:cNvPr>
          <p:cNvSpPr/>
          <p:nvPr/>
        </p:nvSpPr>
        <p:spPr>
          <a:xfrm>
            <a:off x="7088983" y="2099964"/>
            <a:ext cx="974711" cy="334309"/>
          </a:xfrm>
          <a:prstGeom prst="rect">
            <a:avLst/>
          </a:prstGeom>
          <a:ln w="28575">
            <a:solidFill>
              <a:srgbClr val="E4013A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dinner</a:t>
            </a:r>
            <a:endParaRPr lang="ru-RU" sz="2000" dirty="0"/>
          </a:p>
        </p:txBody>
      </p:sp>
      <p:sp>
        <p:nvSpPr>
          <p:cNvPr id="12" name="bike">
            <a:extLst>
              <a:ext uri="{FF2B5EF4-FFF2-40B4-BE49-F238E27FC236}">
                <a16:creationId xmlns:a16="http://schemas.microsoft.com/office/drawing/2014/main" id="{8B935AD6-A9C1-469B-A62B-D3A189DD1DAF}"/>
              </a:ext>
            </a:extLst>
          </p:cNvPr>
          <p:cNvSpPr/>
          <p:nvPr/>
        </p:nvSpPr>
        <p:spPr>
          <a:xfrm>
            <a:off x="7088983" y="2651123"/>
            <a:ext cx="1127111" cy="334309"/>
          </a:xfrm>
          <a:prstGeom prst="rect">
            <a:avLst/>
          </a:prstGeom>
          <a:ln w="28575">
            <a:solidFill>
              <a:srgbClr val="E4013A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a shower</a:t>
            </a:r>
            <a:endParaRPr lang="ru-RU" sz="2000" dirty="0"/>
          </a:p>
        </p:txBody>
      </p:sp>
      <p:sp>
        <p:nvSpPr>
          <p:cNvPr id="13" name="bike">
            <a:extLst>
              <a:ext uri="{FF2B5EF4-FFF2-40B4-BE49-F238E27FC236}">
                <a16:creationId xmlns:a16="http://schemas.microsoft.com/office/drawing/2014/main" id="{2BBCC50C-5D59-45B6-8CA2-4BF87A25D802}"/>
              </a:ext>
            </a:extLst>
          </p:cNvPr>
          <p:cNvSpPr/>
          <p:nvPr/>
        </p:nvSpPr>
        <p:spPr>
          <a:xfrm>
            <a:off x="7088983" y="3202281"/>
            <a:ext cx="1265458" cy="334309"/>
          </a:xfrm>
          <a:prstGeom prst="rect">
            <a:avLst/>
          </a:prstGeom>
          <a:ln w="28575">
            <a:solidFill>
              <a:srgbClr val="E4013A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breakfast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931584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-0.41588 0.571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94" y="2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-0.20286 0.4925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43" y="2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-0.31901 -0.0805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51" y="-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-0.14531 0.0319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66" y="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0C640F9-A6FF-4B77-BBDF-0E7B1901B137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D3880FED-BBFC-4444-BA93-C58D21AD7BD7}"/>
                </a:ext>
              </a:extLst>
            </p:cNvPr>
            <p:cNvSpPr/>
            <p:nvPr/>
          </p:nvSpPr>
          <p:spPr>
            <a:xfrm>
              <a:off x="0" y="0"/>
              <a:ext cx="12192000" cy="6857999"/>
            </a:xfrm>
            <a:prstGeom prst="rect">
              <a:avLst/>
            </a:prstGeom>
            <a:solidFill>
              <a:srgbClr val="FF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рямоугольник 8">
              <a:hlinkClick r:id="rId2"/>
              <a:extLst>
                <a:ext uri="{FF2B5EF4-FFF2-40B4-BE49-F238E27FC236}">
                  <a16:creationId xmlns:a16="http://schemas.microsoft.com/office/drawing/2014/main" id="{A484AFE8-724B-460B-89D7-99EAEE8DF3A6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0F632A5F-AD82-4DFF-A9AC-85D0BA0D24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384517" y="172128"/>
              <a:ext cx="11544886" cy="6513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54517A-BBF1-4FFA-B3E5-5B5D1EF3F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5194" y="1181862"/>
            <a:ext cx="6461612" cy="1426011"/>
          </a:xfrm>
          <a:prstGeom prst="rect">
            <a:avLst/>
          </a:prstGeom>
          <a:ln w="28575">
            <a:solidFill>
              <a:srgbClr val="E401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hlinkClick r:id="rId5"/>
            <a:extLst>
              <a:ext uri="{FF2B5EF4-FFF2-40B4-BE49-F238E27FC236}">
                <a16:creationId xmlns:a16="http://schemas.microsoft.com/office/drawing/2014/main" id="{41E5D7EA-2402-4F73-A8EC-7313C3E582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2668" y="3068084"/>
            <a:ext cx="6206664" cy="2275777"/>
          </a:xfrm>
          <a:prstGeom prst="rect">
            <a:avLst/>
          </a:prstGeom>
          <a:ln w="28575">
            <a:solidFill>
              <a:srgbClr val="E401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17453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A840076-D42F-4175-948E-F89C0847C1A0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82F33EA-F6D9-4BB6-B7B5-B36181711CAB}"/>
                </a:ext>
              </a:extLst>
            </p:cNvPr>
            <p:cNvSpPr/>
            <p:nvPr/>
          </p:nvSpPr>
          <p:spPr>
            <a:xfrm>
              <a:off x="0" y="0"/>
              <a:ext cx="12192000" cy="6857999"/>
            </a:xfrm>
            <a:prstGeom prst="rect">
              <a:avLst/>
            </a:prstGeom>
            <a:solidFill>
              <a:srgbClr val="FF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Прямоугольник 7">
              <a:hlinkClick r:id="rId4"/>
              <a:extLst>
                <a:ext uri="{FF2B5EF4-FFF2-40B4-BE49-F238E27FC236}">
                  <a16:creationId xmlns:a16="http://schemas.microsoft.com/office/drawing/2014/main" id="{14F2ADBC-8EAE-4ACF-9CC2-6BAD7E090E23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39D6C3F1-215E-4C4C-9EEE-2DB9F2DFAC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384517" y="172128"/>
              <a:ext cx="11544886" cy="6513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0039EC-2719-4A08-B67C-0E901CC52C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0998" y="4521305"/>
            <a:ext cx="6770004" cy="1293926"/>
          </a:xfrm>
          <a:prstGeom prst="rect">
            <a:avLst/>
          </a:prstGeom>
          <a:ln w="28575">
            <a:solidFill>
              <a:srgbClr val="E401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3B781C-4E66-434B-BBB4-D35652C56A0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8503" b="9518"/>
          <a:stretch/>
        </p:blipFill>
        <p:spPr>
          <a:xfrm>
            <a:off x="1332238" y="947105"/>
            <a:ext cx="9527524" cy="3319976"/>
          </a:xfrm>
          <a:prstGeom prst="rect">
            <a:avLst/>
          </a:prstGeom>
          <a:ln>
            <a:solidFill>
              <a:srgbClr val="E4013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Go Getter  L1 Tk3_02">
            <a:hlinkClick r:id="" action="ppaction://media"/>
            <a:extLst>
              <a:ext uri="{FF2B5EF4-FFF2-40B4-BE49-F238E27FC236}">
                <a16:creationId xmlns:a16="http://schemas.microsoft.com/office/drawing/2014/main" id="{7C5EED52-B7BD-4B27-9D52-17C5145818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10998" y="4444271"/>
            <a:ext cx="597787" cy="597787"/>
          </a:xfrm>
          <a:prstGeom prst="rect">
            <a:avLst/>
          </a:prstGeom>
          <a:solidFill>
            <a:srgbClr val="E4013A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14A5E1A0-988A-4636-8CA2-BC1821DB7FE7}"/>
              </a:ext>
            </a:extLst>
          </p:cNvPr>
          <p:cNvSpPr/>
          <p:nvPr/>
        </p:nvSpPr>
        <p:spPr>
          <a:xfrm>
            <a:off x="7213523" y="1480211"/>
            <a:ext cx="451168" cy="407572"/>
          </a:xfrm>
          <a:prstGeom prst="ellipse">
            <a:avLst/>
          </a:prstGeom>
          <a:ln w="28575">
            <a:solidFill>
              <a:srgbClr val="4472C4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  <a:endParaRPr lang="ru-RU" sz="2400" dirty="0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3CC64BA1-F8E0-4BF3-B053-D72E370C0FF6}"/>
              </a:ext>
            </a:extLst>
          </p:cNvPr>
          <p:cNvSpPr/>
          <p:nvPr/>
        </p:nvSpPr>
        <p:spPr>
          <a:xfrm>
            <a:off x="3308785" y="1473191"/>
            <a:ext cx="451168" cy="407572"/>
          </a:xfrm>
          <a:prstGeom prst="ellipse">
            <a:avLst/>
          </a:prstGeom>
          <a:ln w="28575">
            <a:solidFill>
              <a:srgbClr val="4472C4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  <a:endParaRPr lang="ru-RU" sz="2400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07CA5659-A444-4774-977C-C19A4E50537E}"/>
              </a:ext>
            </a:extLst>
          </p:cNvPr>
          <p:cNvSpPr/>
          <p:nvPr/>
        </p:nvSpPr>
        <p:spPr>
          <a:xfrm>
            <a:off x="7211555" y="3202597"/>
            <a:ext cx="451168" cy="407572"/>
          </a:xfrm>
          <a:prstGeom prst="ellipse">
            <a:avLst/>
          </a:prstGeom>
          <a:ln w="28575">
            <a:solidFill>
              <a:srgbClr val="4472C4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  <a:endParaRPr lang="ru-RU" sz="2400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6C9B97BF-841D-4AD2-AF2E-65EA09109E98}"/>
              </a:ext>
            </a:extLst>
          </p:cNvPr>
          <p:cNvSpPr/>
          <p:nvPr/>
        </p:nvSpPr>
        <p:spPr>
          <a:xfrm>
            <a:off x="1923931" y="1493069"/>
            <a:ext cx="451168" cy="407572"/>
          </a:xfrm>
          <a:prstGeom prst="ellipse">
            <a:avLst/>
          </a:prstGeom>
          <a:ln w="28575">
            <a:solidFill>
              <a:srgbClr val="4472C4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  <a:endParaRPr lang="ru-RU" sz="2400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00A2822A-CC49-48F6-AA6C-1C3DFAE9F15B}"/>
              </a:ext>
            </a:extLst>
          </p:cNvPr>
          <p:cNvSpPr/>
          <p:nvPr/>
        </p:nvSpPr>
        <p:spPr>
          <a:xfrm>
            <a:off x="3328664" y="3189347"/>
            <a:ext cx="451168" cy="407572"/>
          </a:xfrm>
          <a:prstGeom prst="ellipse">
            <a:avLst/>
          </a:prstGeom>
          <a:ln w="28575">
            <a:solidFill>
              <a:srgbClr val="4472C4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  <a:endParaRPr lang="ru-RU" sz="2400" dirty="0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0D114855-F1DB-429D-8959-88E9A77F940E}"/>
              </a:ext>
            </a:extLst>
          </p:cNvPr>
          <p:cNvSpPr/>
          <p:nvPr/>
        </p:nvSpPr>
        <p:spPr>
          <a:xfrm>
            <a:off x="9848740" y="1506323"/>
            <a:ext cx="451168" cy="407572"/>
          </a:xfrm>
          <a:prstGeom prst="ellipse">
            <a:avLst/>
          </a:prstGeom>
          <a:ln w="28575">
            <a:solidFill>
              <a:srgbClr val="4472C4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6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534532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69</Words>
  <Application>Microsoft Office PowerPoint</Application>
  <PresentationFormat>Широкоэкранный</PresentationFormat>
  <Paragraphs>43</Paragraphs>
  <Slides>14</Slides>
  <Notes>1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AngsanaUPC</vt:lpstr>
      <vt:lpstr>Arial</vt:lpstr>
      <vt:lpstr>Calibri</vt:lpstr>
      <vt:lpstr>Calibri Light</vt:lpstr>
      <vt:lpstr>Edwardian Script ITC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Папахина</dc:creator>
  <cp:lastModifiedBy>Папахина</cp:lastModifiedBy>
  <cp:revision>7</cp:revision>
  <dcterms:created xsi:type="dcterms:W3CDTF">2021-10-24T17:18:12Z</dcterms:created>
  <dcterms:modified xsi:type="dcterms:W3CDTF">2021-10-26T06:34:32Z</dcterms:modified>
</cp:coreProperties>
</file>